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22B8-AF2B-49D6-A53B-6010DBF4FCC0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291A-BB29-42DA-9D9B-AF4B085BF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22B8-AF2B-49D6-A53B-6010DBF4FCC0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291A-BB29-42DA-9D9B-AF4B085BF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22B8-AF2B-49D6-A53B-6010DBF4FCC0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291A-BB29-42DA-9D9B-AF4B085BF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22B8-AF2B-49D6-A53B-6010DBF4FCC0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291A-BB29-42DA-9D9B-AF4B085BF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22B8-AF2B-49D6-A53B-6010DBF4FCC0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291A-BB29-42DA-9D9B-AF4B085BF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22B8-AF2B-49D6-A53B-6010DBF4FCC0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291A-BB29-42DA-9D9B-AF4B085BF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22B8-AF2B-49D6-A53B-6010DBF4FCC0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291A-BB29-42DA-9D9B-AF4B085BF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22B8-AF2B-49D6-A53B-6010DBF4FCC0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291A-BB29-42DA-9D9B-AF4B085BF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22B8-AF2B-49D6-A53B-6010DBF4FCC0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291A-BB29-42DA-9D9B-AF4B085BF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22B8-AF2B-49D6-A53B-6010DBF4FCC0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291A-BB29-42DA-9D9B-AF4B085BF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22B8-AF2B-49D6-A53B-6010DBF4FCC0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291A-BB29-42DA-9D9B-AF4B085BF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A22B8-AF2B-49D6-A53B-6010DBF4FCC0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E291A-BB29-42DA-9D9B-AF4B085BF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21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88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SIDE A,C</a:t>
            </a:r>
            <a:endParaRPr lang="en-GB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546444" y="2996952"/>
            <a:ext cx="180020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6186404" y="3284984"/>
            <a:ext cx="72008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04248" y="2708920"/>
            <a:ext cx="64807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Z 6250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2951820" y="2744924"/>
            <a:ext cx="180020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635896" y="3645024"/>
            <a:ext cx="108012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3198334" y="2786444"/>
            <a:ext cx="100811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8440 from IP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4221088"/>
            <a:ext cx="1872208" cy="288032"/>
          </a:xfrm>
          <a:prstGeom prst="rect">
            <a:avLst/>
          </a:prstGeom>
          <a:solidFill>
            <a:srgbClr val="7030A0">
              <a:alpha val="62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95936" y="4869160"/>
            <a:ext cx="13681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Another possible chamber position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499992" y="4581128"/>
            <a:ext cx="504056" cy="72008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23928" y="1916832"/>
            <a:ext cx="172819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In this position chamber can be moved on rails to both sides of elevator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4752021" y="2744924"/>
            <a:ext cx="720081" cy="360041"/>
          </a:xfrm>
          <a:prstGeom prst="line">
            <a:avLst/>
          </a:prstGeom>
          <a:ln w="41275">
            <a:solidFill>
              <a:srgbClr val="FF0000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7"/>
            <a:ext cx="9144000" cy="521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88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SIDE A,C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3"/>
            <a:ext cx="9144000" cy="521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SIDE A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4149080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(From IP)</a:t>
            </a:r>
            <a:endParaRPr lang="en-US" sz="800" dirty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3419872" y="4797152"/>
            <a:ext cx="216024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040052" y="5193196"/>
            <a:ext cx="108012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4509120"/>
            <a:ext cx="64807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Z 7220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21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SIDE C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4797152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(From IP)</a:t>
            </a:r>
            <a:endParaRPr lang="en-US" sz="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75856" y="4365104"/>
            <a:ext cx="216024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735796" y="4617132"/>
            <a:ext cx="108012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23928" y="4077072"/>
            <a:ext cx="64807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Z 7070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21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3717032"/>
            <a:ext cx="1691680" cy="2376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1680" y="5733256"/>
            <a:ext cx="5976664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68344" y="3717032"/>
            <a:ext cx="1475656" cy="2376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548680"/>
            <a:ext cx="88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SIDE A,C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51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ddiakov</dc:creator>
  <cp:lastModifiedBy>Nessi</cp:lastModifiedBy>
  <cp:revision>11</cp:revision>
  <dcterms:created xsi:type="dcterms:W3CDTF">2011-05-02T12:23:21Z</dcterms:created>
  <dcterms:modified xsi:type="dcterms:W3CDTF">2011-05-02T19:14:54Z</dcterms:modified>
</cp:coreProperties>
</file>