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0" r:id="rId3"/>
    <p:sldId id="257" r:id="rId4"/>
    <p:sldId id="258" r:id="rId5"/>
    <p:sldId id="268" r:id="rId6"/>
    <p:sldId id="261" r:id="rId7"/>
    <p:sldId id="269" r:id="rId8"/>
    <p:sldId id="259" r:id="rId9"/>
    <p:sldId id="267" r:id="rId10"/>
    <p:sldId id="262" r:id="rId11"/>
    <p:sldId id="263" r:id="rId12"/>
    <p:sldId id="264" r:id="rId13"/>
    <p:sldId id="265" r:id="rId14"/>
    <p:sldId id="266" r:id="rId15"/>
    <p:sldId id="275" r:id="rId16"/>
    <p:sldId id="274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907588" cy="6858000"/>
  <p:notesSz cx="6797675" cy="9928225"/>
  <p:defaultTextStyle>
    <a:defPPr>
      <a:defRPr lang="en-GB"/>
    </a:defPPr>
    <a:lvl1pPr algn="just" rtl="0" eaLnBrk="0" fontAlgn="base" hangingPunct="0">
      <a:lnSpc>
        <a:spcPct val="93000"/>
      </a:lnSpc>
      <a:spcBef>
        <a:spcPct val="0"/>
      </a:spcBef>
      <a:spcAft>
        <a:spcPts val="1338"/>
      </a:spcAft>
      <a:buClr>
        <a:srgbClr val="008080"/>
      </a:buClr>
      <a:buSzPct val="60000"/>
      <a:buFont typeface="Wingdings" pitchFamily="2" charset="2"/>
      <a:buChar char=""/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just" rtl="0" eaLnBrk="0" fontAlgn="base" hangingPunct="0">
      <a:lnSpc>
        <a:spcPct val="93000"/>
      </a:lnSpc>
      <a:spcBef>
        <a:spcPct val="0"/>
      </a:spcBef>
      <a:spcAft>
        <a:spcPts val="1338"/>
      </a:spcAft>
      <a:buClr>
        <a:srgbClr val="008080"/>
      </a:buClr>
      <a:buSzPct val="60000"/>
      <a:buFont typeface="Wingdings" pitchFamily="2" charset="2"/>
      <a:buChar char=""/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just" rtl="0" eaLnBrk="0" fontAlgn="base" hangingPunct="0">
      <a:lnSpc>
        <a:spcPct val="93000"/>
      </a:lnSpc>
      <a:spcBef>
        <a:spcPct val="0"/>
      </a:spcBef>
      <a:spcAft>
        <a:spcPts val="1338"/>
      </a:spcAft>
      <a:buClr>
        <a:srgbClr val="008080"/>
      </a:buClr>
      <a:buSzPct val="60000"/>
      <a:buFont typeface="Wingdings" pitchFamily="2" charset="2"/>
      <a:buChar char=""/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just" rtl="0" eaLnBrk="0" fontAlgn="base" hangingPunct="0">
      <a:lnSpc>
        <a:spcPct val="93000"/>
      </a:lnSpc>
      <a:spcBef>
        <a:spcPct val="0"/>
      </a:spcBef>
      <a:spcAft>
        <a:spcPts val="1338"/>
      </a:spcAft>
      <a:buClr>
        <a:srgbClr val="008080"/>
      </a:buClr>
      <a:buSzPct val="60000"/>
      <a:buFont typeface="Wingdings" pitchFamily="2" charset="2"/>
      <a:buChar char=""/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just" rtl="0" eaLnBrk="0" fontAlgn="base" hangingPunct="0">
      <a:lnSpc>
        <a:spcPct val="93000"/>
      </a:lnSpc>
      <a:spcBef>
        <a:spcPct val="0"/>
      </a:spcBef>
      <a:spcAft>
        <a:spcPts val="1338"/>
      </a:spcAft>
      <a:buClr>
        <a:srgbClr val="008080"/>
      </a:buClr>
      <a:buSzPct val="60000"/>
      <a:buFont typeface="Wingdings" pitchFamily="2" charset="2"/>
      <a:buChar char=""/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rgbClr val="000000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33CC33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62" autoAdjust="0"/>
    <p:restoredTop sz="90929"/>
  </p:normalViewPr>
  <p:slideViewPr>
    <p:cSldViewPr>
      <p:cViewPr>
        <p:scale>
          <a:sx n="166" d="100"/>
          <a:sy n="166" d="100"/>
        </p:scale>
        <p:origin x="-942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7"/>
        <p:guide pos="210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625" y="0"/>
            <a:ext cx="2967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71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67850"/>
            <a:ext cx="2967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625" y="9467850"/>
            <a:ext cx="2967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fld id="{595EB0CD-B274-45D1-B9B0-226D7E6932A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965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197" name="AutoShape 4"/>
          <p:cNvSpPr>
            <a:spLocks noChangeArrowheads="1"/>
          </p:cNvSpPr>
          <p:nvPr/>
        </p:nvSpPr>
        <p:spPr bwMode="auto">
          <a:xfrm>
            <a:off x="0" y="0"/>
            <a:ext cx="6799263" cy="9929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8198" name="Rectangle 5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0750" y="954088"/>
            <a:ext cx="4962525" cy="34353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4" name="Rectangle 6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2513" y="4724400"/>
            <a:ext cx="4699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2322549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712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80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51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48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298" y="1772816"/>
            <a:ext cx="8074025" cy="48180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4974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1440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7740650" y="1587"/>
            <a:ext cx="2166938" cy="6856413"/>
          </a:xfrm>
          <a:prstGeom prst="roundRect">
            <a:avLst>
              <a:gd name="adj" fmla="val 69"/>
            </a:avLst>
          </a:prstGeom>
          <a:gradFill rotWithShape="0">
            <a:gsLst>
              <a:gs pos="0">
                <a:srgbClr val="FFFFFF"/>
              </a:gs>
              <a:gs pos="100000">
                <a:srgbClr val="0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8749542" y="973138"/>
            <a:ext cx="1071563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1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MPI für Physik</a:t>
            </a:r>
            <a:br>
              <a:rPr lang="de-DE" sz="1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de-DE" sz="10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München</a:t>
            </a:r>
          </a:p>
        </p:txBody>
      </p:sp>
      <p:sp>
        <p:nvSpPr>
          <p:cNvPr id="1030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15925" y="352425"/>
            <a:ext cx="8145463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das Format des </a:t>
            </a:r>
            <a:r>
              <a:rPr lang="en-GB" dirty="0" err="1" smtClean="0"/>
              <a:t>Titeltextes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</p:txBody>
      </p:sp>
      <p:sp>
        <p:nvSpPr>
          <p:cNvPr id="1031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290" y="1669323"/>
            <a:ext cx="8146033" cy="4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Sie</a:t>
            </a:r>
            <a:r>
              <a:rPr lang="en-GB" dirty="0" smtClean="0"/>
              <a:t>, um die </a:t>
            </a:r>
            <a:r>
              <a:rPr lang="en-GB" dirty="0" err="1" smtClean="0"/>
              <a:t>Formate</a:t>
            </a:r>
            <a:r>
              <a:rPr lang="en-GB" dirty="0" smtClean="0"/>
              <a:t> des </a:t>
            </a:r>
            <a:r>
              <a:rPr lang="en-GB" dirty="0" err="1" smtClean="0"/>
              <a:t>Gliederungstextes</a:t>
            </a:r>
            <a:r>
              <a:rPr lang="en-GB" dirty="0" smtClean="0"/>
              <a:t> </a:t>
            </a:r>
            <a:r>
              <a:rPr lang="en-GB" dirty="0" err="1" smtClean="0"/>
              <a:t>zu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2"/>
            <a:r>
              <a:rPr lang="en-GB" dirty="0" err="1" smtClean="0"/>
              <a:t>Dritte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3"/>
            <a:r>
              <a:rPr lang="en-GB" dirty="0" err="1" smtClean="0"/>
              <a:t>Vierte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Fünfte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Sechste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Siebente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Achte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  <a:p>
            <a:pPr lvl="4"/>
            <a:r>
              <a:rPr lang="en-GB" dirty="0" err="1" smtClean="0"/>
              <a:t>Neunte</a:t>
            </a:r>
            <a:r>
              <a:rPr lang="en-GB" dirty="0" smtClean="0"/>
              <a:t> </a:t>
            </a:r>
            <a:r>
              <a:rPr lang="en-GB" dirty="0" err="1" smtClean="0"/>
              <a:t>Gliederungsebene</a:t>
            </a:r>
            <a:endParaRPr lang="en-GB" dirty="0" smtClean="0"/>
          </a:p>
        </p:txBody>
      </p:sp>
      <p:pic>
        <p:nvPicPr>
          <p:cNvPr id="1032" name="Picture 8" descr="\\Pck65\cad-ablage i\Vorlagen\Logosxxx\MPI-Logo\MPI-Logo ab 2008\MPP_os_logo_weiss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475" y="71438"/>
            <a:ext cx="849313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8740107" y="6337153"/>
            <a:ext cx="1071563" cy="3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algn="l"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Sergey</a:t>
            </a:r>
            <a:r>
              <a:rPr lang="de-DE" sz="700" b="0" baseline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PODKLADKIN</a:t>
            </a:r>
            <a:endParaRPr lang="de-DE" sz="700" b="0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r>
              <a:rPr lang="de-DE" sz="7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serp@mpp.mpg.de</a:t>
            </a:r>
          </a:p>
          <a:p>
            <a:pPr algn="ctr"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de-DE" sz="700" b="1" dirty="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8803728" y="5262232"/>
            <a:ext cx="834720" cy="1152041"/>
            <a:chOff x="2369" y="5018"/>
            <a:chExt cx="1189" cy="1641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69" y="5018"/>
              <a:ext cx="1189" cy="1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2653" y="5964"/>
              <a:ext cx="27" cy="78"/>
            </a:xfrm>
            <a:custGeom>
              <a:avLst/>
              <a:gdLst>
                <a:gd name="T0" fmla="*/ 92 w 272"/>
                <a:gd name="T1" fmla="*/ 777 h 780"/>
                <a:gd name="T2" fmla="*/ 49 w 272"/>
                <a:gd name="T3" fmla="*/ 748 h 780"/>
                <a:gd name="T4" fmla="*/ 34 w 272"/>
                <a:gd name="T5" fmla="*/ 732 h 780"/>
                <a:gd name="T6" fmla="*/ 18 w 272"/>
                <a:gd name="T7" fmla="*/ 713 h 780"/>
                <a:gd name="T8" fmla="*/ 5 w 272"/>
                <a:gd name="T9" fmla="*/ 695 h 780"/>
                <a:gd name="T10" fmla="*/ 0 w 272"/>
                <a:gd name="T11" fmla="*/ 665 h 780"/>
                <a:gd name="T12" fmla="*/ 0 w 272"/>
                <a:gd name="T13" fmla="*/ 644 h 780"/>
                <a:gd name="T14" fmla="*/ 13 w 272"/>
                <a:gd name="T15" fmla="*/ 582 h 780"/>
                <a:gd name="T16" fmla="*/ 29 w 272"/>
                <a:gd name="T17" fmla="*/ 517 h 780"/>
                <a:gd name="T18" fmla="*/ 38 w 272"/>
                <a:gd name="T19" fmla="*/ 484 h 780"/>
                <a:gd name="T20" fmla="*/ 42 w 272"/>
                <a:gd name="T21" fmla="*/ 463 h 780"/>
                <a:gd name="T22" fmla="*/ 47 w 272"/>
                <a:gd name="T23" fmla="*/ 448 h 780"/>
                <a:gd name="T24" fmla="*/ 52 w 272"/>
                <a:gd name="T25" fmla="*/ 428 h 780"/>
                <a:gd name="T26" fmla="*/ 57 w 272"/>
                <a:gd name="T27" fmla="*/ 398 h 780"/>
                <a:gd name="T28" fmla="*/ 66 w 272"/>
                <a:gd name="T29" fmla="*/ 368 h 780"/>
                <a:gd name="T30" fmla="*/ 74 w 272"/>
                <a:gd name="T31" fmla="*/ 335 h 780"/>
                <a:gd name="T32" fmla="*/ 85 w 272"/>
                <a:gd name="T33" fmla="*/ 293 h 780"/>
                <a:gd name="T34" fmla="*/ 91 w 272"/>
                <a:gd name="T35" fmla="*/ 272 h 780"/>
                <a:gd name="T36" fmla="*/ 96 w 272"/>
                <a:gd name="T37" fmla="*/ 248 h 780"/>
                <a:gd name="T38" fmla="*/ 102 w 272"/>
                <a:gd name="T39" fmla="*/ 221 h 780"/>
                <a:gd name="T40" fmla="*/ 109 w 272"/>
                <a:gd name="T41" fmla="*/ 195 h 780"/>
                <a:gd name="T42" fmla="*/ 113 w 272"/>
                <a:gd name="T43" fmla="*/ 171 h 780"/>
                <a:gd name="T44" fmla="*/ 121 w 272"/>
                <a:gd name="T45" fmla="*/ 145 h 780"/>
                <a:gd name="T46" fmla="*/ 127 w 272"/>
                <a:gd name="T47" fmla="*/ 119 h 780"/>
                <a:gd name="T48" fmla="*/ 131 w 272"/>
                <a:gd name="T49" fmla="*/ 95 h 780"/>
                <a:gd name="T50" fmla="*/ 138 w 272"/>
                <a:gd name="T51" fmla="*/ 70 h 780"/>
                <a:gd name="T52" fmla="*/ 146 w 272"/>
                <a:gd name="T53" fmla="*/ 47 h 780"/>
                <a:gd name="T54" fmla="*/ 150 w 272"/>
                <a:gd name="T55" fmla="*/ 25 h 780"/>
                <a:gd name="T56" fmla="*/ 156 w 272"/>
                <a:gd name="T57" fmla="*/ 10 h 780"/>
                <a:gd name="T58" fmla="*/ 164 w 272"/>
                <a:gd name="T59" fmla="*/ 2 h 780"/>
                <a:gd name="T60" fmla="*/ 179 w 272"/>
                <a:gd name="T61" fmla="*/ 0 h 780"/>
                <a:gd name="T62" fmla="*/ 200 w 272"/>
                <a:gd name="T63" fmla="*/ 7 h 780"/>
                <a:gd name="T64" fmla="*/ 219 w 272"/>
                <a:gd name="T65" fmla="*/ 29 h 780"/>
                <a:gd name="T66" fmla="*/ 229 w 272"/>
                <a:gd name="T67" fmla="*/ 42 h 780"/>
                <a:gd name="T68" fmla="*/ 238 w 272"/>
                <a:gd name="T69" fmla="*/ 53 h 780"/>
                <a:gd name="T70" fmla="*/ 254 w 272"/>
                <a:gd name="T71" fmla="*/ 74 h 780"/>
                <a:gd name="T72" fmla="*/ 265 w 272"/>
                <a:gd name="T73" fmla="*/ 93 h 780"/>
                <a:gd name="T74" fmla="*/ 270 w 272"/>
                <a:gd name="T75" fmla="*/ 107 h 780"/>
                <a:gd name="T76" fmla="*/ 272 w 272"/>
                <a:gd name="T77" fmla="*/ 128 h 780"/>
                <a:gd name="T78" fmla="*/ 270 w 272"/>
                <a:gd name="T79" fmla="*/ 150 h 780"/>
                <a:gd name="T80" fmla="*/ 261 w 272"/>
                <a:gd name="T81" fmla="*/ 192 h 780"/>
                <a:gd name="T82" fmla="*/ 248 w 272"/>
                <a:gd name="T83" fmla="*/ 240 h 780"/>
                <a:gd name="T84" fmla="*/ 237 w 272"/>
                <a:gd name="T85" fmla="*/ 291 h 780"/>
                <a:gd name="T86" fmla="*/ 225 w 272"/>
                <a:gd name="T87" fmla="*/ 340 h 780"/>
                <a:gd name="T88" fmla="*/ 218 w 272"/>
                <a:gd name="T89" fmla="*/ 371 h 780"/>
                <a:gd name="T90" fmla="*/ 209 w 272"/>
                <a:gd name="T91" fmla="*/ 408 h 780"/>
                <a:gd name="T92" fmla="*/ 202 w 272"/>
                <a:gd name="T93" fmla="*/ 431 h 780"/>
                <a:gd name="T94" fmla="*/ 191 w 272"/>
                <a:gd name="T95" fmla="*/ 476 h 780"/>
                <a:gd name="T96" fmla="*/ 178 w 272"/>
                <a:gd name="T97" fmla="*/ 535 h 780"/>
                <a:gd name="T98" fmla="*/ 166 w 272"/>
                <a:gd name="T99" fmla="*/ 584 h 780"/>
                <a:gd name="T100" fmla="*/ 159 w 272"/>
                <a:gd name="T101" fmla="*/ 615 h 780"/>
                <a:gd name="T102" fmla="*/ 149 w 272"/>
                <a:gd name="T103" fmla="*/ 652 h 780"/>
                <a:gd name="T104" fmla="*/ 143 w 272"/>
                <a:gd name="T105" fmla="*/ 674 h 780"/>
                <a:gd name="T106" fmla="*/ 139 w 272"/>
                <a:gd name="T107" fmla="*/ 699 h 780"/>
                <a:gd name="T108" fmla="*/ 133 w 272"/>
                <a:gd name="T109" fmla="*/ 721 h 780"/>
                <a:gd name="T110" fmla="*/ 127 w 272"/>
                <a:gd name="T111" fmla="*/ 743 h 780"/>
                <a:gd name="T112" fmla="*/ 117 w 272"/>
                <a:gd name="T113" fmla="*/ 764 h 780"/>
                <a:gd name="T114" fmla="*/ 101 w 272"/>
                <a:gd name="T115" fmla="*/ 777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2" h="780">
                  <a:moveTo>
                    <a:pt x="95" y="780"/>
                  </a:moveTo>
                  <a:lnTo>
                    <a:pt x="92" y="777"/>
                  </a:lnTo>
                  <a:lnTo>
                    <a:pt x="69" y="768"/>
                  </a:lnTo>
                  <a:lnTo>
                    <a:pt x="49" y="748"/>
                  </a:lnTo>
                  <a:lnTo>
                    <a:pt x="43" y="741"/>
                  </a:lnTo>
                  <a:lnTo>
                    <a:pt x="34" y="732"/>
                  </a:lnTo>
                  <a:lnTo>
                    <a:pt x="26" y="722"/>
                  </a:lnTo>
                  <a:lnTo>
                    <a:pt x="18" y="713"/>
                  </a:lnTo>
                  <a:lnTo>
                    <a:pt x="10" y="703"/>
                  </a:lnTo>
                  <a:lnTo>
                    <a:pt x="5" y="695"/>
                  </a:lnTo>
                  <a:lnTo>
                    <a:pt x="1" y="686"/>
                  </a:lnTo>
                  <a:lnTo>
                    <a:pt x="0" y="665"/>
                  </a:lnTo>
                  <a:lnTo>
                    <a:pt x="0" y="653"/>
                  </a:lnTo>
                  <a:lnTo>
                    <a:pt x="0" y="644"/>
                  </a:lnTo>
                  <a:lnTo>
                    <a:pt x="1" y="632"/>
                  </a:lnTo>
                  <a:lnTo>
                    <a:pt x="13" y="582"/>
                  </a:lnTo>
                  <a:lnTo>
                    <a:pt x="22" y="545"/>
                  </a:lnTo>
                  <a:lnTo>
                    <a:pt x="29" y="517"/>
                  </a:lnTo>
                  <a:lnTo>
                    <a:pt x="34" y="498"/>
                  </a:lnTo>
                  <a:lnTo>
                    <a:pt x="38" y="484"/>
                  </a:lnTo>
                  <a:lnTo>
                    <a:pt x="40" y="472"/>
                  </a:lnTo>
                  <a:lnTo>
                    <a:pt x="42" y="463"/>
                  </a:lnTo>
                  <a:lnTo>
                    <a:pt x="44" y="453"/>
                  </a:lnTo>
                  <a:lnTo>
                    <a:pt x="47" y="448"/>
                  </a:lnTo>
                  <a:lnTo>
                    <a:pt x="50" y="442"/>
                  </a:lnTo>
                  <a:lnTo>
                    <a:pt x="52" y="428"/>
                  </a:lnTo>
                  <a:lnTo>
                    <a:pt x="55" y="413"/>
                  </a:lnTo>
                  <a:lnTo>
                    <a:pt x="57" y="398"/>
                  </a:lnTo>
                  <a:lnTo>
                    <a:pt x="60" y="384"/>
                  </a:lnTo>
                  <a:lnTo>
                    <a:pt x="66" y="368"/>
                  </a:lnTo>
                  <a:lnTo>
                    <a:pt x="69" y="353"/>
                  </a:lnTo>
                  <a:lnTo>
                    <a:pt x="74" y="335"/>
                  </a:lnTo>
                  <a:lnTo>
                    <a:pt x="82" y="302"/>
                  </a:lnTo>
                  <a:lnTo>
                    <a:pt x="85" y="293"/>
                  </a:lnTo>
                  <a:lnTo>
                    <a:pt x="89" y="285"/>
                  </a:lnTo>
                  <a:lnTo>
                    <a:pt x="91" y="272"/>
                  </a:lnTo>
                  <a:lnTo>
                    <a:pt x="93" y="260"/>
                  </a:lnTo>
                  <a:lnTo>
                    <a:pt x="96" y="248"/>
                  </a:lnTo>
                  <a:lnTo>
                    <a:pt x="98" y="235"/>
                  </a:lnTo>
                  <a:lnTo>
                    <a:pt x="102" y="221"/>
                  </a:lnTo>
                  <a:lnTo>
                    <a:pt x="106" y="208"/>
                  </a:lnTo>
                  <a:lnTo>
                    <a:pt x="109" y="195"/>
                  </a:lnTo>
                  <a:lnTo>
                    <a:pt x="111" y="183"/>
                  </a:lnTo>
                  <a:lnTo>
                    <a:pt x="113" y="171"/>
                  </a:lnTo>
                  <a:lnTo>
                    <a:pt x="116" y="157"/>
                  </a:lnTo>
                  <a:lnTo>
                    <a:pt x="121" y="145"/>
                  </a:lnTo>
                  <a:lnTo>
                    <a:pt x="125" y="132"/>
                  </a:lnTo>
                  <a:lnTo>
                    <a:pt x="127" y="119"/>
                  </a:lnTo>
                  <a:lnTo>
                    <a:pt x="129" y="107"/>
                  </a:lnTo>
                  <a:lnTo>
                    <a:pt x="131" y="95"/>
                  </a:lnTo>
                  <a:lnTo>
                    <a:pt x="134" y="81"/>
                  </a:lnTo>
                  <a:lnTo>
                    <a:pt x="138" y="70"/>
                  </a:lnTo>
                  <a:lnTo>
                    <a:pt x="144" y="57"/>
                  </a:lnTo>
                  <a:lnTo>
                    <a:pt x="146" y="47"/>
                  </a:lnTo>
                  <a:lnTo>
                    <a:pt x="148" y="36"/>
                  </a:lnTo>
                  <a:lnTo>
                    <a:pt x="150" y="25"/>
                  </a:lnTo>
                  <a:lnTo>
                    <a:pt x="153" y="14"/>
                  </a:lnTo>
                  <a:lnTo>
                    <a:pt x="156" y="10"/>
                  </a:lnTo>
                  <a:lnTo>
                    <a:pt x="159" y="6"/>
                  </a:lnTo>
                  <a:lnTo>
                    <a:pt x="164" y="2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90" y="2"/>
                  </a:lnTo>
                  <a:lnTo>
                    <a:pt x="200" y="7"/>
                  </a:lnTo>
                  <a:lnTo>
                    <a:pt x="208" y="14"/>
                  </a:lnTo>
                  <a:lnTo>
                    <a:pt x="219" y="29"/>
                  </a:lnTo>
                  <a:lnTo>
                    <a:pt x="225" y="37"/>
                  </a:lnTo>
                  <a:lnTo>
                    <a:pt x="229" y="42"/>
                  </a:lnTo>
                  <a:lnTo>
                    <a:pt x="232" y="47"/>
                  </a:lnTo>
                  <a:lnTo>
                    <a:pt x="238" y="53"/>
                  </a:lnTo>
                  <a:lnTo>
                    <a:pt x="246" y="64"/>
                  </a:lnTo>
                  <a:lnTo>
                    <a:pt x="254" y="74"/>
                  </a:lnTo>
                  <a:lnTo>
                    <a:pt x="259" y="79"/>
                  </a:lnTo>
                  <a:lnTo>
                    <a:pt x="265" y="93"/>
                  </a:lnTo>
                  <a:lnTo>
                    <a:pt x="268" y="101"/>
                  </a:lnTo>
                  <a:lnTo>
                    <a:pt x="270" y="107"/>
                  </a:lnTo>
                  <a:lnTo>
                    <a:pt x="272" y="114"/>
                  </a:lnTo>
                  <a:lnTo>
                    <a:pt x="272" y="128"/>
                  </a:lnTo>
                  <a:lnTo>
                    <a:pt x="271" y="138"/>
                  </a:lnTo>
                  <a:lnTo>
                    <a:pt x="270" y="150"/>
                  </a:lnTo>
                  <a:lnTo>
                    <a:pt x="268" y="171"/>
                  </a:lnTo>
                  <a:lnTo>
                    <a:pt x="261" y="192"/>
                  </a:lnTo>
                  <a:lnTo>
                    <a:pt x="257" y="199"/>
                  </a:lnTo>
                  <a:lnTo>
                    <a:pt x="248" y="240"/>
                  </a:lnTo>
                  <a:lnTo>
                    <a:pt x="242" y="267"/>
                  </a:lnTo>
                  <a:lnTo>
                    <a:pt x="237" y="291"/>
                  </a:lnTo>
                  <a:lnTo>
                    <a:pt x="230" y="319"/>
                  </a:lnTo>
                  <a:lnTo>
                    <a:pt x="225" y="340"/>
                  </a:lnTo>
                  <a:lnTo>
                    <a:pt x="221" y="354"/>
                  </a:lnTo>
                  <a:lnTo>
                    <a:pt x="218" y="371"/>
                  </a:lnTo>
                  <a:lnTo>
                    <a:pt x="213" y="396"/>
                  </a:lnTo>
                  <a:lnTo>
                    <a:pt x="209" y="408"/>
                  </a:lnTo>
                  <a:lnTo>
                    <a:pt x="206" y="419"/>
                  </a:lnTo>
                  <a:lnTo>
                    <a:pt x="202" y="431"/>
                  </a:lnTo>
                  <a:lnTo>
                    <a:pt x="198" y="444"/>
                  </a:lnTo>
                  <a:lnTo>
                    <a:pt x="191" y="476"/>
                  </a:lnTo>
                  <a:lnTo>
                    <a:pt x="184" y="506"/>
                  </a:lnTo>
                  <a:lnTo>
                    <a:pt x="178" y="535"/>
                  </a:lnTo>
                  <a:lnTo>
                    <a:pt x="171" y="567"/>
                  </a:lnTo>
                  <a:lnTo>
                    <a:pt x="166" y="584"/>
                  </a:lnTo>
                  <a:lnTo>
                    <a:pt x="162" y="598"/>
                  </a:lnTo>
                  <a:lnTo>
                    <a:pt x="159" y="615"/>
                  </a:lnTo>
                  <a:lnTo>
                    <a:pt x="153" y="642"/>
                  </a:lnTo>
                  <a:lnTo>
                    <a:pt x="149" y="652"/>
                  </a:lnTo>
                  <a:lnTo>
                    <a:pt x="145" y="662"/>
                  </a:lnTo>
                  <a:lnTo>
                    <a:pt x="143" y="674"/>
                  </a:lnTo>
                  <a:lnTo>
                    <a:pt x="141" y="687"/>
                  </a:lnTo>
                  <a:lnTo>
                    <a:pt x="139" y="699"/>
                  </a:lnTo>
                  <a:lnTo>
                    <a:pt x="137" y="711"/>
                  </a:lnTo>
                  <a:lnTo>
                    <a:pt x="133" y="721"/>
                  </a:lnTo>
                  <a:lnTo>
                    <a:pt x="130" y="732"/>
                  </a:lnTo>
                  <a:lnTo>
                    <a:pt x="127" y="743"/>
                  </a:lnTo>
                  <a:lnTo>
                    <a:pt x="123" y="754"/>
                  </a:lnTo>
                  <a:lnTo>
                    <a:pt x="117" y="764"/>
                  </a:lnTo>
                  <a:lnTo>
                    <a:pt x="108" y="775"/>
                  </a:lnTo>
                  <a:lnTo>
                    <a:pt x="101" y="777"/>
                  </a:lnTo>
                  <a:lnTo>
                    <a:pt x="95" y="7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605" y="5906"/>
              <a:ext cx="38" cy="69"/>
            </a:xfrm>
            <a:custGeom>
              <a:avLst/>
              <a:gdLst>
                <a:gd name="T0" fmla="*/ 65 w 388"/>
                <a:gd name="T1" fmla="*/ 692 h 696"/>
                <a:gd name="T2" fmla="*/ 46 w 388"/>
                <a:gd name="T3" fmla="*/ 676 h 696"/>
                <a:gd name="T4" fmla="*/ 32 w 388"/>
                <a:gd name="T5" fmla="*/ 656 h 696"/>
                <a:gd name="T6" fmla="*/ 15 w 388"/>
                <a:gd name="T7" fmla="*/ 623 h 696"/>
                <a:gd name="T8" fmla="*/ 5 w 388"/>
                <a:gd name="T9" fmla="*/ 601 h 696"/>
                <a:gd name="T10" fmla="*/ 0 w 388"/>
                <a:gd name="T11" fmla="*/ 584 h 696"/>
                <a:gd name="T12" fmla="*/ 3 w 388"/>
                <a:gd name="T13" fmla="*/ 569 h 696"/>
                <a:gd name="T14" fmla="*/ 8 w 388"/>
                <a:gd name="T15" fmla="*/ 552 h 696"/>
                <a:gd name="T16" fmla="*/ 39 w 388"/>
                <a:gd name="T17" fmla="*/ 488 h 696"/>
                <a:gd name="T18" fmla="*/ 66 w 388"/>
                <a:gd name="T19" fmla="*/ 437 h 696"/>
                <a:gd name="T20" fmla="*/ 98 w 388"/>
                <a:gd name="T21" fmla="*/ 378 h 696"/>
                <a:gd name="T22" fmla="*/ 118 w 388"/>
                <a:gd name="T23" fmla="*/ 336 h 696"/>
                <a:gd name="T24" fmla="*/ 130 w 388"/>
                <a:gd name="T25" fmla="*/ 313 h 696"/>
                <a:gd name="T26" fmla="*/ 145 w 388"/>
                <a:gd name="T27" fmla="*/ 287 h 696"/>
                <a:gd name="T28" fmla="*/ 155 w 388"/>
                <a:gd name="T29" fmla="*/ 266 h 696"/>
                <a:gd name="T30" fmla="*/ 169 w 388"/>
                <a:gd name="T31" fmla="*/ 243 h 696"/>
                <a:gd name="T32" fmla="*/ 186 w 388"/>
                <a:gd name="T33" fmla="*/ 209 h 696"/>
                <a:gd name="T34" fmla="*/ 211 w 388"/>
                <a:gd name="T35" fmla="*/ 163 h 696"/>
                <a:gd name="T36" fmla="*/ 236 w 388"/>
                <a:gd name="T37" fmla="*/ 113 h 696"/>
                <a:gd name="T38" fmla="*/ 259 w 388"/>
                <a:gd name="T39" fmla="*/ 71 h 696"/>
                <a:gd name="T40" fmla="*/ 270 w 388"/>
                <a:gd name="T41" fmla="*/ 50 h 696"/>
                <a:gd name="T42" fmla="*/ 279 w 388"/>
                <a:gd name="T43" fmla="*/ 34 h 696"/>
                <a:gd name="T44" fmla="*/ 293 w 388"/>
                <a:gd name="T45" fmla="*/ 14 h 696"/>
                <a:gd name="T46" fmla="*/ 304 w 388"/>
                <a:gd name="T47" fmla="*/ 2 h 696"/>
                <a:gd name="T48" fmla="*/ 320 w 388"/>
                <a:gd name="T49" fmla="*/ 0 h 696"/>
                <a:gd name="T50" fmla="*/ 335 w 388"/>
                <a:gd name="T51" fmla="*/ 3 h 696"/>
                <a:gd name="T52" fmla="*/ 346 w 388"/>
                <a:gd name="T53" fmla="*/ 16 h 696"/>
                <a:gd name="T54" fmla="*/ 356 w 388"/>
                <a:gd name="T55" fmla="*/ 35 h 696"/>
                <a:gd name="T56" fmla="*/ 367 w 388"/>
                <a:gd name="T57" fmla="*/ 58 h 696"/>
                <a:gd name="T58" fmla="*/ 375 w 388"/>
                <a:gd name="T59" fmla="*/ 76 h 696"/>
                <a:gd name="T60" fmla="*/ 381 w 388"/>
                <a:gd name="T61" fmla="*/ 89 h 696"/>
                <a:gd name="T62" fmla="*/ 387 w 388"/>
                <a:gd name="T63" fmla="*/ 112 h 696"/>
                <a:gd name="T64" fmla="*/ 388 w 388"/>
                <a:gd name="T65" fmla="*/ 128 h 696"/>
                <a:gd name="T66" fmla="*/ 384 w 388"/>
                <a:gd name="T67" fmla="*/ 147 h 696"/>
                <a:gd name="T68" fmla="*/ 375 w 388"/>
                <a:gd name="T69" fmla="*/ 168 h 696"/>
                <a:gd name="T70" fmla="*/ 345 w 388"/>
                <a:gd name="T71" fmla="*/ 226 h 696"/>
                <a:gd name="T72" fmla="*/ 306 w 388"/>
                <a:gd name="T73" fmla="*/ 301 h 696"/>
                <a:gd name="T74" fmla="*/ 279 w 388"/>
                <a:gd name="T75" fmla="*/ 352 h 696"/>
                <a:gd name="T76" fmla="*/ 264 w 388"/>
                <a:gd name="T77" fmla="*/ 380 h 696"/>
                <a:gd name="T78" fmla="*/ 226 w 388"/>
                <a:gd name="T79" fmla="*/ 452 h 696"/>
                <a:gd name="T80" fmla="*/ 179 w 388"/>
                <a:gd name="T81" fmla="*/ 542 h 696"/>
                <a:gd name="T82" fmla="*/ 154 w 388"/>
                <a:gd name="T83" fmla="*/ 589 h 696"/>
                <a:gd name="T84" fmla="*/ 145 w 388"/>
                <a:gd name="T85" fmla="*/ 608 h 696"/>
                <a:gd name="T86" fmla="*/ 130 w 388"/>
                <a:gd name="T87" fmla="*/ 637 h 696"/>
                <a:gd name="T88" fmla="*/ 110 w 388"/>
                <a:gd name="T89" fmla="*/ 671 h 696"/>
                <a:gd name="T90" fmla="*/ 103 w 388"/>
                <a:gd name="T91" fmla="*/ 683 h 696"/>
                <a:gd name="T92" fmla="*/ 93 w 388"/>
                <a:gd name="T93" fmla="*/ 691 h 696"/>
                <a:gd name="T94" fmla="*/ 79 w 388"/>
                <a:gd name="T95" fmla="*/ 695 h 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8" h="696">
                  <a:moveTo>
                    <a:pt x="72" y="696"/>
                  </a:moveTo>
                  <a:lnTo>
                    <a:pt x="65" y="692"/>
                  </a:lnTo>
                  <a:lnTo>
                    <a:pt x="52" y="685"/>
                  </a:lnTo>
                  <a:lnTo>
                    <a:pt x="46" y="676"/>
                  </a:lnTo>
                  <a:lnTo>
                    <a:pt x="39" y="665"/>
                  </a:lnTo>
                  <a:lnTo>
                    <a:pt x="32" y="656"/>
                  </a:lnTo>
                  <a:lnTo>
                    <a:pt x="26" y="646"/>
                  </a:lnTo>
                  <a:lnTo>
                    <a:pt x="15" y="623"/>
                  </a:lnTo>
                  <a:lnTo>
                    <a:pt x="9" y="610"/>
                  </a:lnTo>
                  <a:lnTo>
                    <a:pt x="5" y="601"/>
                  </a:lnTo>
                  <a:lnTo>
                    <a:pt x="0" y="591"/>
                  </a:lnTo>
                  <a:lnTo>
                    <a:pt x="0" y="584"/>
                  </a:lnTo>
                  <a:lnTo>
                    <a:pt x="0" y="577"/>
                  </a:lnTo>
                  <a:lnTo>
                    <a:pt x="3" y="569"/>
                  </a:lnTo>
                  <a:lnTo>
                    <a:pt x="6" y="561"/>
                  </a:lnTo>
                  <a:lnTo>
                    <a:pt x="8" y="552"/>
                  </a:lnTo>
                  <a:lnTo>
                    <a:pt x="11" y="543"/>
                  </a:lnTo>
                  <a:lnTo>
                    <a:pt x="39" y="488"/>
                  </a:lnTo>
                  <a:lnTo>
                    <a:pt x="57" y="455"/>
                  </a:lnTo>
                  <a:lnTo>
                    <a:pt x="66" y="437"/>
                  </a:lnTo>
                  <a:lnTo>
                    <a:pt x="72" y="426"/>
                  </a:lnTo>
                  <a:lnTo>
                    <a:pt x="98" y="378"/>
                  </a:lnTo>
                  <a:lnTo>
                    <a:pt x="111" y="352"/>
                  </a:lnTo>
                  <a:lnTo>
                    <a:pt x="118" y="336"/>
                  </a:lnTo>
                  <a:lnTo>
                    <a:pt x="124" y="325"/>
                  </a:lnTo>
                  <a:lnTo>
                    <a:pt x="130" y="313"/>
                  </a:lnTo>
                  <a:lnTo>
                    <a:pt x="138" y="300"/>
                  </a:lnTo>
                  <a:lnTo>
                    <a:pt x="145" y="287"/>
                  </a:lnTo>
                  <a:lnTo>
                    <a:pt x="153" y="275"/>
                  </a:lnTo>
                  <a:lnTo>
                    <a:pt x="155" y="266"/>
                  </a:lnTo>
                  <a:lnTo>
                    <a:pt x="162" y="255"/>
                  </a:lnTo>
                  <a:lnTo>
                    <a:pt x="169" y="243"/>
                  </a:lnTo>
                  <a:lnTo>
                    <a:pt x="175" y="228"/>
                  </a:lnTo>
                  <a:lnTo>
                    <a:pt x="186" y="209"/>
                  </a:lnTo>
                  <a:lnTo>
                    <a:pt x="197" y="186"/>
                  </a:lnTo>
                  <a:lnTo>
                    <a:pt x="211" y="163"/>
                  </a:lnTo>
                  <a:lnTo>
                    <a:pt x="224" y="137"/>
                  </a:lnTo>
                  <a:lnTo>
                    <a:pt x="236" y="113"/>
                  </a:lnTo>
                  <a:lnTo>
                    <a:pt x="249" y="90"/>
                  </a:lnTo>
                  <a:lnTo>
                    <a:pt x="259" y="71"/>
                  </a:lnTo>
                  <a:lnTo>
                    <a:pt x="268" y="55"/>
                  </a:lnTo>
                  <a:lnTo>
                    <a:pt x="270" y="50"/>
                  </a:lnTo>
                  <a:lnTo>
                    <a:pt x="272" y="43"/>
                  </a:lnTo>
                  <a:lnTo>
                    <a:pt x="279" y="34"/>
                  </a:lnTo>
                  <a:lnTo>
                    <a:pt x="286" y="24"/>
                  </a:lnTo>
                  <a:lnTo>
                    <a:pt x="293" y="14"/>
                  </a:lnTo>
                  <a:lnTo>
                    <a:pt x="299" y="4"/>
                  </a:lnTo>
                  <a:lnTo>
                    <a:pt x="304" y="2"/>
                  </a:lnTo>
                  <a:lnTo>
                    <a:pt x="309" y="0"/>
                  </a:lnTo>
                  <a:lnTo>
                    <a:pt x="320" y="0"/>
                  </a:lnTo>
                  <a:lnTo>
                    <a:pt x="331" y="0"/>
                  </a:lnTo>
                  <a:lnTo>
                    <a:pt x="335" y="3"/>
                  </a:lnTo>
                  <a:lnTo>
                    <a:pt x="341" y="7"/>
                  </a:lnTo>
                  <a:lnTo>
                    <a:pt x="346" y="16"/>
                  </a:lnTo>
                  <a:lnTo>
                    <a:pt x="351" y="25"/>
                  </a:lnTo>
                  <a:lnTo>
                    <a:pt x="356" y="35"/>
                  </a:lnTo>
                  <a:lnTo>
                    <a:pt x="362" y="45"/>
                  </a:lnTo>
                  <a:lnTo>
                    <a:pt x="367" y="58"/>
                  </a:lnTo>
                  <a:lnTo>
                    <a:pt x="372" y="73"/>
                  </a:lnTo>
                  <a:lnTo>
                    <a:pt x="375" y="76"/>
                  </a:lnTo>
                  <a:lnTo>
                    <a:pt x="378" y="80"/>
                  </a:lnTo>
                  <a:lnTo>
                    <a:pt x="381" y="89"/>
                  </a:lnTo>
                  <a:lnTo>
                    <a:pt x="387" y="104"/>
                  </a:lnTo>
                  <a:lnTo>
                    <a:pt x="387" y="112"/>
                  </a:lnTo>
                  <a:lnTo>
                    <a:pt x="387" y="120"/>
                  </a:lnTo>
                  <a:lnTo>
                    <a:pt x="388" y="128"/>
                  </a:lnTo>
                  <a:lnTo>
                    <a:pt x="388" y="137"/>
                  </a:lnTo>
                  <a:lnTo>
                    <a:pt x="384" y="147"/>
                  </a:lnTo>
                  <a:lnTo>
                    <a:pt x="380" y="158"/>
                  </a:lnTo>
                  <a:lnTo>
                    <a:pt x="375" y="168"/>
                  </a:lnTo>
                  <a:lnTo>
                    <a:pt x="371" y="179"/>
                  </a:lnTo>
                  <a:lnTo>
                    <a:pt x="345" y="226"/>
                  </a:lnTo>
                  <a:lnTo>
                    <a:pt x="324" y="267"/>
                  </a:lnTo>
                  <a:lnTo>
                    <a:pt x="306" y="301"/>
                  </a:lnTo>
                  <a:lnTo>
                    <a:pt x="291" y="329"/>
                  </a:lnTo>
                  <a:lnTo>
                    <a:pt x="279" y="352"/>
                  </a:lnTo>
                  <a:lnTo>
                    <a:pt x="270" y="368"/>
                  </a:lnTo>
                  <a:lnTo>
                    <a:pt x="264" y="380"/>
                  </a:lnTo>
                  <a:lnTo>
                    <a:pt x="260" y="386"/>
                  </a:lnTo>
                  <a:lnTo>
                    <a:pt x="226" y="452"/>
                  </a:lnTo>
                  <a:lnTo>
                    <a:pt x="198" y="504"/>
                  </a:lnTo>
                  <a:lnTo>
                    <a:pt x="179" y="542"/>
                  </a:lnTo>
                  <a:lnTo>
                    <a:pt x="165" y="570"/>
                  </a:lnTo>
                  <a:lnTo>
                    <a:pt x="154" y="589"/>
                  </a:lnTo>
                  <a:lnTo>
                    <a:pt x="148" y="601"/>
                  </a:lnTo>
                  <a:lnTo>
                    <a:pt x="145" y="608"/>
                  </a:lnTo>
                  <a:lnTo>
                    <a:pt x="144" y="611"/>
                  </a:lnTo>
                  <a:lnTo>
                    <a:pt x="130" y="637"/>
                  </a:lnTo>
                  <a:lnTo>
                    <a:pt x="118" y="656"/>
                  </a:lnTo>
                  <a:lnTo>
                    <a:pt x="110" y="671"/>
                  </a:lnTo>
                  <a:lnTo>
                    <a:pt x="105" y="680"/>
                  </a:lnTo>
                  <a:lnTo>
                    <a:pt x="103" y="683"/>
                  </a:lnTo>
                  <a:lnTo>
                    <a:pt x="99" y="688"/>
                  </a:lnTo>
                  <a:lnTo>
                    <a:pt x="93" y="691"/>
                  </a:lnTo>
                  <a:lnTo>
                    <a:pt x="86" y="695"/>
                  </a:lnTo>
                  <a:lnTo>
                    <a:pt x="79" y="695"/>
                  </a:lnTo>
                  <a:lnTo>
                    <a:pt x="72" y="6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912" y="5794"/>
              <a:ext cx="56" cy="108"/>
            </a:xfrm>
            <a:custGeom>
              <a:avLst/>
              <a:gdLst>
                <a:gd name="T0" fmla="*/ 391 w 560"/>
                <a:gd name="T1" fmla="*/ 1062 h 1086"/>
                <a:gd name="T2" fmla="*/ 356 w 560"/>
                <a:gd name="T3" fmla="*/ 1021 h 1086"/>
                <a:gd name="T4" fmla="*/ 339 w 560"/>
                <a:gd name="T5" fmla="*/ 958 h 1086"/>
                <a:gd name="T6" fmla="*/ 315 w 560"/>
                <a:gd name="T7" fmla="*/ 905 h 1086"/>
                <a:gd name="T8" fmla="*/ 228 w 560"/>
                <a:gd name="T9" fmla="*/ 857 h 1086"/>
                <a:gd name="T10" fmla="*/ 161 w 560"/>
                <a:gd name="T11" fmla="*/ 810 h 1086"/>
                <a:gd name="T12" fmla="*/ 107 w 560"/>
                <a:gd name="T13" fmla="*/ 759 h 1086"/>
                <a:gd name="T14" fmla="*/ 54 w 560"/>
                <a:gd name="T15" fmla="*/ 679 h 1086"/>
                <a:gd name="T16" fmla="*/ 30 w 560"/>
                <a:gd name="T17" fmla="*/ 621 h 1086"/>
                <a:gd name="T18" fmla="*/ 1 w 560"/>
                <a:gd name="T19" fmla="*/ 498 h 1086"/>
                <a:gd name="T20" fmla="*/ 1 w 560"/>
                <a:gd name="T21" fmla="*/ 334 h 1086"/>
                <a:gd name="T22" fmla="*/ 27 w 560"/>
                <a:gd name="T23" fmla="*/ 225 h 1086"/>
                <a:gd name="T24" fmla="*/ 63 w 560"/>
                <a:gd name="T25" fmla="*/ 142 h 1086"/>
                <a:gd name="T26" fmla="*/ 105 w 560"/>
                <a:gd name="T27" fmla="*/ 82 h 1086"/>
                <a:gd name="T28" fmla="*/ 159 w 560"/>
                <a:gd name="T29" fmla="*/ 33 h 1086"/>
                <a:gd name="T30" fmla="*/ 211 w 560"/>
                <a:gd name="T31" fmla="*/ 10 h 1086"/>
                <a:gd name="T32" fmla="*/ 276 w 560"/>
                <a:gd name="T33" fmla="*/ 0 h 1086"/>
                <a:gd name="T34" fmla="*/ 349 w 560"/>
                <a:gd name="T35" fmla="*/ 13 h 1086"/>
                <a:gd name="T36" fmla="*/ 398 w 560"/>
                <a:gd name="T37" fmla="*/ 37 h 1086"/>
                <a:gd name="T38" fmla="*/ 438 w 560"/>
                <a:gd name="T39" fmla="*/ 85 h 1086"/>
                <a:gd name="T40" fmla="*/ 466 w 560"/>
                <a:gd name="T41" fmla="*/ 162 h 1086"/>
                <a:gd name="T42" fmla="*/ 463 w 560"/>
                <a:gd name="T43" fmla="*/ 327 h 1086"/>
                <a:gd name="T44" fmla="*/ 441 w 560"/>
                <a:gd name="T45" fmla="*/ 467 h 1086"/>
                <a:gd name="T46" fmla="*/ 451 w 560"/>
                <a:gd name="T47" fmla="*/ 527 h 1086"/>
                <a:gd name="T48" fmla="*/ 484 w 560"/>
                <a:gd name="T49" fmla="*/ 554 h 1086"/>
                <a:gd name="T50" fmla="*/ 513 w 560"/>
                <a:gd name="T51" fmla="*/ 604 h 1086"/>
                <a:gd name="T52" fmla="*/ 489 w 560"/>
                <a:gd name="T53" fmla="*/ 644 h 1086"/>
                <a:gd name="T54" fmla="*/ 425 w 560"/>
                <a:gd name="T55" fmla="*/ 652 h 1086"/>
                <a:gd name="T56" fmla="*/ 359 w 560"/>
                <a:gd name="T57" fmla="*/ 607 h 1086"/>
                <a:gd name="T58" fmla="*/ 335 w 560"/>
                <a:gd name="T59" fmla="*/ 558 h 1086"/>
                <a:gd name="T60" fmla="*/ 331 w 560"/>
                <a:gd name="T61" fmla="*/ 462 h 1086"/>
                <a:gd name="T62" fmla="*/ 343 w 560"/>
                <a:gd name="T63" fmla="*/ 422 h 1086"/>
                <a:gd name="T64" fmla="*/ 353 w 560"/>
                <a:gd name="T65" fmla="*/ 370 h 1086"/>
                <a:gd name="T66" fmla="*/ 366 w 560"/>
                <a:gd name="T67" fmla="*/ 290 h 1086"/>
                <a:gd name="T68" fmla="*/ 367 w 560"/>
                <a:gd name="T69" fmla="*/ 210 h 1086"/>
                <a:gd name="T70" fmla="*/ 352 w 560"/>
                <a:gd name="T71" fmla="*/ 164 h 1086"/>
                <a:gd name="T72" fmla="*/ 306 w 560"/>
                <a:gd name="T73" fmla="*/ 112 h 1086"/>
                <a:gd name="T74" fmla="*/ 255 w 560"/>
                <a:gd name="T75" fmla="*/ 94 h 1086"/>
                <a:gd name="T76" fmla="*/ 203 w 560"/>
                <a:gd name="T77" fmla="*/ 115 h 1086"/>
                <a:gd name="T78" fmla="*/ 156 w 560"/>
                <a:gd name="T79" fmla="*/ 172 h 1086"/>
                <a:gd name="T80" fmla="*/ 121 w 560"/>
                <a:gd name="T81" fmla="*/ 240 h 1086"/>
                <a:gd name="T82" fmla="*/ 102 w 560"/>
                <a:gd name="T83" fmla="*/ 319 h 1086"/>
                <a:gd name="T84" fmla="*/ 86 w 560"/>
                <a:gd name="T85" fmla="*/ 411 h 1086"/>
                <a:gd name="T86" fmla="*/ 89 w 560"/>
                <a:gd name="T87" fmla="*/ 478 h 1086"/>
                <a:gd name="T88" fmla="*/ 109 w 560"/>
                <a:gd name="T89" fmla="*/ 568 h 1086"/>
                <a:gd name="T90" fmla="*/ 152 w 560"/>
                <a:gd name="T91" fmla="*/ 655 h 1086"/>
                <a:gd name="T92" fmla="*/ 186 w 560"/>
                <a:gd name="T93" fmla="*/ 697 h 1086"/>
                <a:gd name="T94" fmla="*/ 261 w 560"/>
                <a:gd name="T95" fmla="*/ 749 h 1086"/>
                <a:gd name="T96" fmla="*/ 342 w 560"/>
                <a:gd name="T97" fmla="*/ 805 h 1086"/>
                <a:gd name="T98" fmla="*/ 378 w 560"/>
                <a:gd name="T99" fmla="*/ 843 h 1086"/>
                <a:gd name="T100" fmla="*/ 413 w 560"/>
                <a:gd name="T101" fmla="*/ 918 h 1086"/>
                <a:gd name="T102" fmla="*/ 438 w 560"/>
                <a:gd name="T103" fmla="*/ 960 h 1086"/>
                <a:gd name="T104" fmla="*/ 470 w 560"/>
                <a:gd name="T105" fmla="*/ 941 h 1086"/>
                <a:gd name="T106" fmla="*/ 510 w 560"/>
                <a:gd name="T107" fmla="*/ 915 h 1086"/>
                <a:gd name="T108" fmla="*/ 550 w 560"/>
                <a:gd name="T109" fmla="*/ 935 h 1086"/>
                <a:gd name="T110" fmla="*/ 560 w 560"/>
                <a:gd name="T111" fmla="*/ 990 h 1086"/>
                <a:gd name="T112" fmla="*/ 534 w 560"/>
                <a:gd name="T113" fmla="*/ 1051 h 1086"/>
                <a:gd name="T114" fmla="*/ 489 w 560"/>
                <a:gd name="T115" fmla="*/ 1082 h 1086"/>
                <a:gd name="T116" fmla="*/ 446 w 560"/>
                <a:gd name="T117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0" h="1086">
                  <a:moveTo>
                    <a:pt x="446" y="1086"/>
                  </a:moveTo>
                  <a:lnTo>
                    <a:pt x="443" y="1085"/>
                  </a:lnTo>
                  <a:lnTo>
                    <a:pt x="435" y="1081"/>
                  </a:lnTo>
                  <a:lnTo>
                    <a:pt x="418" y="1075"/>
                  </a:lnTo>
                  <a:lnTo>
                    <a:pt x="391" y="1062"/>
                  </a:lnTo>
                  <a:lnTo>
                    <a:pt x="381" y="1051"/>
                  </a:lnTo>
                  <a:lnTo>
                    <a:pt x="373" y="1045"/>
                  </a:lnTo>
                  <a:lnTo>
                    <a:pt x="368" y="1038"/>
                  </a:lnTo>
                  <a:lnTo>
                    <a:pt x="361" y="1030"/>
                  </a:lnTo>
                  <a:lnTo>
                    <a:pt x="356" y="1021"/>
                  </a:lnTo>
                  <a:lnTo>
                    <a:pt x="352" y="1013"/>
                  </a:lnTo>
                  <a:lnTo>
                    <a:pt x="349" y="1000"/>
                  </a:lnTo>
                  <a:lnTo>
                    <a:pt x="345" y="985"/>
                  </a:lnTo>
                  <a:lnTo>
                    <a:pt x="342" y="972"/>
                  </a:lnTo>
                  <a:lnTo>
                    <a:pt x="339" y="958"/>
                  </a:lnTo>
                  <a:lnTo>
                    <a:pt x="335" y="949"/>
                  </a:lnTo>
                  <a:lnTo>
                    <a:pt x="331" y="938"/>
                  </a:lnTo>
                  <a:lnTo>
                    <a:pt x="328" y="929"/>
                  </a:lnTo>
                  <a:lnTo>
                    <a:pt x="325" y="919"/>
                  </a:lnTo>
                  <a:lnTo>
                    <a:pt x="315" y="905"/>
                  </a:lnTo>
                  <a:lnTo>
                    <a:pt x="304" y="892"/>
                  </a:lnTo>
                  <a:lnTo>
                    <a:pt x="296" y="887"/>
                  </a:lnTo>
                  <a:lnTo>
                    <a:pt x="285" y="882"/>
                  </a:lnTo>
                  <a:lnTo>
                    <a:pt x="266" y="874"/>
                  </a:lnTo>
                  <a:lnTo>
                    <a:pt x="228" y="857"/>
                  </a:lnTo>
                  <a:lnTo>
                    <a:pt x="196" y="837"/>
                  </a:lnTo>
                  <a:lnTo>
                    <a:pt x="180" y="825"/>
                  </a:lnTo>
                  <a:lnTo>
                    <a:pt x="173" y="821"/>
                  </a:lnTo>
                  <a:lnTo>
                    <a:pt x="171" y="819"/>
                  </a:lnTo>
                  <a:lnTo>
                    <a:pt x="161" y="810"/>
                  </a:lnTo>
                  <a:lnTo>
                    <a:pt x="151" y="801"/>
                  </a:lnTo>
                  <a:lnTo>
                    <a:pt x="141" y="792"/>
                  </a:lnTo>
                  <a:lnTo>
                    <a:pt x="129" y="783"/>
                  </a:lnTo>
                  <a:lnTo>
                    <a:pt x="116" y="767"/>
                  </a:lnTo>
                  <a:lnTo>
                    <a:pt x="107" y="759"/>
                  </a:lnTo>
                  <a:lnTo>
                    <a:pt x="92" y="738"/>
                  </a:lnTo>
                  <a:lnTo>
                    <a:pt x="82" y="725"/>
                  </a:lnTo>
                  <a:lnTo>
                    <a:pt x="73" y="710"/>
                  </a:lnTo>
                  <a:lnTo>
                    <a:pt x="60" y="688"/>
                  </a:lnTo>
                  <a:lnTo>
                    <a:pt x="54" y="679"/>
                  </a:lnTo>
                  <a:lnTo>
                    <a:pt x="50" y="669"/>
                  </a:lnTo>
                  <a:lnTo>
                    <a:pt x="45" y="659"/>
                  </a:lnTo>
                  <a:lnTo>
                    <a:pt x="40" y="649"/>
                  </a:lnTo>
                  <a:lnTo>
                    <a:pt x="35" y="636"/>
                  </a:lnTo>
                  <a:lnTo>
                    <a:pt x="30" y="621"/>
                  </a:lnTo>
                  <a:lnTo>
                    <a:pt x="25" y="608"/>
                  </a:lnTo>
                  <a:lnTo>
                    <a:pt x="19" y="594"/>
                  </a:lnTo>
                  <a:lnTo>
                    <a:pt x="8" y="541"/>
                  </a:lnTo>
                  <a:lnTo>
                    <a:pt x="3" y="513"/>
                  </a:lnTo>
                  <a:lnTo>
                    <a:pt x="1" y="498"/>
                  </a:lnTo>
                  <a:lnTo>
                    <a:pt x="0" y="488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0" y="349"/>
                  </a:lnTo>
                  <a:lnTo>
                    <a:pt x="1" y="334"/>
                  </a:lnTo>
                  <a:lnTo>
                    <a:pt x="5" y="312"/>
                  </a:lnTo>
                  <a:lnTo>
                    <a:pt x="10" y="289"/>
                  </a:lnTo>
                  <a:lnTo>
                    <a:pt x="14" y="266"/>
                  </a:lnTo>
                  <a:lnTo>
                    <a:pt x="19" y="244"/>
                  </a:lnTo>
                  <a:lnTo>
                    <a:pt x="27" y="225"/>
                  </a:lnTo>
                  <a:lnTo>
                    <a:pt x="32" y="207"/>
                  </a:lnTo>
                  <a:lnTo>
                    <a:pt x="38" y="190"/>
                  </a:lnTo>
                  <a:lnTo>
                    <a:pt x="44" y="173"/>
                  </a:lnTo>
                  <a:lnTo>
                    <a:pt x="54" y="156"/>
                  </a:lnTo>
                  <a:lnTo>
                    <a:pt x="63" y="142"/>
                  </a:lnTo>
                  <a:lnTo>
                    <a:pt x="69" y="132"/>
                  </a:lnTo>
                  <a:lnTo>
                    <a:pt x="73" y="124"/>
                  </a:lnTo>
                  <a:lnTo>
                    <a:pt x="84" y="109"/>
                  </a:lnTo>
                  <a:lnTo>
                    <a:pt x="92" y="96"/>
                  </a:lnTo>
                  <a:lnTo>
                    <a:pt x="105" y="82"/>
                  </a:lnTo>
                  <a:lnTo>
                    <a:pt x="123" y="59"/>
                  </a:lnTo>
                  <a:lnTo>
                    <a:pt x="128" y="56"/>
                  </a:lnTo>
                  <a:lnTo>
                    <a:pt x="134" y="51"/>
                  </a:lnTo>
                  <a:lnTo>
                    <a:pt x="144" y="44"/>
                  </a:lnTo>
                  <a:lnTo>
                    <a:pt x="159" y="33"/>
                  </a:lnTo>
                  <a:lnTo>
                    <a:pt x="167" y="29"/>
                  </a:lnTo>
                  <a:lnTo>
                    <a:pt x="176" y="24"/>
                  </a:lnTo>
                  <a:lnTo>
                    <a:pt x="186" y="18"/>
                  </a:lnTo>
                  <a:lnTo>
                    <a:pt x="198" y="13"/>
                  </a:lnTo>
                  <a:lnTo>
                    <a:pt x="211" y="10"/>
                  </a:lnTo>
                  <a:lnTo>
                    <a:pt x="226" y="6"/>
                  </a:lnTo>
                  <a:lnTo>
                    <a:pt x="240" y="3"/>
                  </a:lnTo>
                  <a:lnTo>
                    <a:pt x="254" y="0"/>
                  </a:lnTo>
                  <a:lnTo>
                    <a:pt x="266" y="0"/>
                  </a:lnTo>
                  <a:lnTo>
                    <a:pt x="276" y="0"/>
                  </a:lnTo>
                  <a:lnTo>
                    <a:pt x="287" y="0"/>
                  </a:lnTo>
                  <a:lnTo>
                    <a:pt x="299" y="0"/>
                  </a:lnTo>
                  <a:lnTo>
                    <a:pt x="315" y="4"/>
                  </a:lnTo>
                  <a:lnTo>
                    <a:pt x="331" y="9"/>
                  </a:lnTo>
                  <a:lnTo>
                    <a:pt x="349" y="13"/>
                  </a:lnTo>
                  <a:lnTo>
                    <a:pt x="365" y="17"/>
                  </a:lnTo>
                  <a:lnTo>
                    <a:pt x="373" y="22"/>
                  </a:lnTo>
                  <a:lnTo>
                    <a:pt x="382" y="26"/>
                  </a:lnTo>
                  <a:lnTo>
                    <a:pt x="390" y="32"/>
                  </a:lnTo>
                  <a:lnTo>
                    <a:pt x="398" y="37"/>
                  </a:lnTo>
                  <a:lnTo>
                    <a:pt x="408" y="47"/>
                  </a:lnTo>
                  <a:lnTo>
                    <a:pt x="415" y="54"/>
                  </a:lnTo>
                  <a:lnTo>
                    <a:pt x="422" y="61"/>
                  </a:lnTo>
                  <a:lnTo>
                    <a:pt x="431" y="73"/>
                  </a:lnTo>
                  <a:lnTo>
                    <a:pt x="438" y="85"/>
                  </a:lnTo>
                  <a:lnTo>
                    <a:pt x="444" y="98"/>
                  </a:lnTo>
                  <a:lnTo>
                    <a:pt x="454" y="124"/>
                  </a:lnTo>
                  <a:lnTo>
                    <a:pt x="460" y="139"/>
                  </a:lnTo>
                  <a:lnTo>
                    <a:pt x="463" y="151"/>
                  </a:lnTo>
                  <a:lnTo>
                    <a:pt x="466" y="162"/>
                  </a:lnTo>
                  <a:lnTo>
                    <a:pt x="466" y="175"/>
                  </a:lnTo>
                  <a:lnTo>
                    <a:pt x="467" y="195"/>
                  </a:lnTo>
                  <a:lnTo>
                    <a:pt x="466" y="236"/>
                  </a:lnTo>
                  <a:lnTo>
                    <a:pt x="466" y="312"/>
                  </a:lnTo>
                  <a:lnTo>
                    <a:pt x="463" y="327"/>
                  </a:lnTo>
                  <a:lnTo>
                    <a:pt x="461" y="337"/>
                  </a:lnTo>
                  <a:lnTo>
                    <a:pt x="459" y="345"/>
                  </a:lnTo>
                  <a:lnTo>
                    <a:pt x="454" y="357"/>
                  </a:lnTo>
                  <a:lnTo>
                    <a:pt x="446" y="425"/>
                  </a:lnTo>
                  <a:lnTo>
                    <a:pt x="441" y="467"/>
                  </a:lnTo>
                  <a:lnTo>
                    <a:pt x="438" y="491"/>
                  </a:lnTo>
                  <a:lnTo>
                    <a:pt x="437" y="505"/>
                  </a:lnTo>
                  <a:lnTo>
                    <a:pt x="440" y="513"/>
                  </a:lnTo>
                  <a:lnTo>
                    <a:pt x="444" y="521"/>
                  </a:lnTo>
                  <a:lnTo>
                    <a:pt x="451" y="527"/>
                  </a:lnTo>
                  <a:lnTo>
                    <a:pt x="458" y="534"/>
                  </a:lnTo>
                  <a:lnTo>
                    <a:pt x="463" y="536"/>
                  </a:lnTo>
                  <a:lnTo>
                    <a:pt x="467" y="538"/>
                  </a:lnTo>
                  <a:lnTo>
                    <a:pt x="473" y="543"/>
                  </a:lnTo>
                  <a:lnTo>
                    <a:pt x="484" y="554"/>
                  </a:lnTo>
                  <a:lnTo>
                    <a:pt x="491" y="562"/>
                  </a:lnTo>
                  <a:lnTo>
                    <a:pt x="500" y="571"/>
                  </a:lnTo>
                  <a:lnTo>
                    <a:pt x="507" y="584"/>
                  </a:lnTo>
                  <a:lnTo>
                    <a:pt x="513" y="600"/>
                  </a:lnTo>
                  <a:lnTo>
                    <a:pt x="513" y="604"/>
                  </a:lnTo>
                  <a:lnTo>
                    <a:pt x="512" y="609"/>
                  </a:lnTo>
                  <a:lnTo>
                    <a:pt x="509" y="616"/>
                  </a:lnTo>
                  <a:lnTo>
                    <a:pt x="504" y="630"/>
                  </a:lnTo>
                  <a:lnTo>
                    <a:pt x="498" y="637"/>
                  </a:lnTo>
                  <a:lnTo>
                    <a:pt x="489" y="644"/>
                  </a:lnTo>
                  <a:lnTo>
                    <a:pt x="476" y="651"/>
                  </a:lnTo>
                  <a:lnTo>
                    <a:pt x="463" y="656"/>
                  </a:lnTo>
                  <a:lnTo>
                    <a:pt x="450" y="656"/>
                  </a:lnTo>
                  <a:lnTo>
                    <a:pt x="437" y="656"/>
                  </a:lnTo>
                  <a:lnTo>
                    <a:pt x="425" y="652"/>
                  </a:lnTo>
                  <a:lnTo>
                    <a:pt x="411" y="647"/>
                  </a:lnTo>
                  <a:lnTo>
                    <a:pt x="400" y="641"/>
                  </a:lnTo>
                  <a:lnTo>
                    <a:pt x="388" y="633"/>
                  </a:lnTo>
                  <a:lnTo>
                    <a:pt x="374" y="620"/>
                  </a:lnTo>
                  <a:lnTo>
                    <a:pt x="359" y="607"/>
                  </a:lnTo>
                  <a:lnTo>
                    <a:pt x="354" y="598"/>
                  </a:lnTo>
                  <a:lnTo>
                    <a:pt x="348" y="590"/>
                  </a:lnTo>
                  <a:lnTo>
                    <a:pt x="344" y="579"/>
                  </a:lnTo>
                  <a:lnTo>
                    <a:pt x="340" y="569"/>
                  </a:lnTo>
                  <a:lnTo>
                    <a:pt x="335" y="558"/>
                  </a:lnTo>
                  <a:lnTo>
                    <a:pt x="331" y="547"/>
                  </a:lnTo>
                  <a:lnTo>
                    <a:pt x="330" y="539"/>
                  </a:lnTo>
                  <a:lnTo>
                    <a:pt x="330" y="528"/>
                  </a:lnTo>
                  <a:lnTo>
                    <a:pt x="330" y="504"/>
                  </a:lnTo>
                  <a:lnTo>
                    <a:pt x="331" y="462"/>
                  </a:lnTo>
                  <a:lnTo>
                    <a:pt x="333" y="454"/>
                  </a:lnTo>
                  <a:lnTo>
                    <a:pt x="335" y="447"/>
                  </a:lnTo>
                  <a:lnTo>
                    <a:pt x="339" y="439"/>
                  </a:lnTo>
                  <a:lnTo>
                    <a:pt x="342" y="431"/>
                  </a:lnTo>
                  <a:lnTo>
                    <a:pt x="343" y="422"/>
                  </a:lnTo>
                  <a:lnTo>
                    <a:pt x="344" y="413"/>
                  </a:lnTo>
                  <a:lnTo>
                    <a:pt x="345" y="404"/>
                  </a:lnTo>
                  <a:lnTo>
                    <a:pt x="346" y="394"/>
                  </a:lnTo>
                  <a:lnTo>
                    <a:pt x="349" y="382"/>
                  </a:lnTo>
                  <a:lnTo>
                    <a:pt x="353" y="370"/>
                  </a:lnTo>
                  <a:lnTo>
                    <a:pt x="356" y="358"/>
                  </a:lnTo>
                  <a:lnTo>
                    <a:pt x="359" y="345"/>
                  </a:lnTo>
                  <a:lnTo>
                    <a:pt x="361" y="328"/>
                  </a:lnTo>
                  <a:lnTo>
                    <a:pt x="364" y="310"/>
                  </a:lnTo>
                  <a:lnTo>
                    <a:pt x="366" y="290"/>
                  </a:lnTo>
                  <a:lnTo>
                    <a:pt x="368" y="272"/>
                  </a:lnTo>
                  <a:lnTo>
                    <a:pt x="368" y="256"/>
                  </a:lnTo>
                  <a:lnTo>
                    <a:pt x="368" y="241"/>
                  </a:lnTo>
                  <a:lnTo>
                    <a:pt x="367" y="225"/>
                  </a:lnTo>
                  <a:lnTo>
                    <a:pt x="367" y="210"/>
                  </a:lnTo>
                  <a:lnTo>
                    <a:pt x="364" y="201"/>
                  </a:lnTo>
                  <a:lnTo>
                    <a:pt x="362" y="192"/>
                  </a:lnTo>
                  <a:lnTo>
                    <a:pt x="359" y="182"/>
                  </a:lnTo>
                  <a:lnTo>
                    <a:pt x="356" y="173"/>
                  </a:lnTo>
                  <a:lnTo>
                    <a:pt x="352" y="164"/>
                  </a:lnTo>
                  <a:lnTo>
                    <a:pt x="347" y="155"/>
                  </a:lnTo>
                  <a:lnTo>
                    <a:pt x="341" y="145"/>
                  </a:lnTo>
                  <a:lnTo>
                    <a:pt x="335" y="137"/>
                  </a:lnTo>
                  <a:lnTo>
                    <a:pt x="323" y="127"/>
                  </a:lnTo>
                  <a:lnTo>
                    <a:pt x="306" y="112"/>
                  </a:lnTo>
                  <a:lnTo>
                    <a:pt x="294" y="104"/>
                  </a:lnTo>
                  <a:lnTo>
                    <a:pt x="283" y="98"/>
                  </a:lnTo>
                  <a:lnTo>
                    <a:pt x="269" y="95"/>
                  </a:lnTo>
                  <a:lnTo>
                    <a:pt x="262" y="94"/>
                  </a:lnTo>
                  <a:lnTo>
                    <a:pt x="255" y="94"/>
                  </a:lnTo>
                  <a:lnTo>
                    <a:pt x="250" y="94"/>
                  </a:lnTo>
                  <a:lnTo>
                    <a:pt x="240" y="96"/>
                  </a:lnTo>
                  <a:lnTo>
                    <a:pt x="230" y="98"/>
                  </a:lnTo>
                  <a:lnTo>
                    <a:pt x="216" y="105"/>
                  </a:lnTo>
                  <a:lnTo>
                    <a:pt x="203" y="115"/>
                  </a:lnTo>
                  <a:lnTo>
                    <a:pt x="189" y="128"/>
                  </a:lnTo>
                  <a:lnTo>
                    <a:pt x="175" y="141"/>
                  </a:lnTo>
                  <a:lnTo>
                    <a:pt x="169" y="152"/>
                  </a:lnTo>
                  <a:lnTo>
                    <a:pt x="162" y="162"/>
                  </a:lnTo>
                  <a:lnTo>
                    <a:pt x="156" y="172"/>
                  </a:lnTo>
                  <a:lnTo>
                    <a:pt x="149" y="181"/>
                  </a:lnTo>
                  <a:lnTo>
                    <a:pt x="143" y="197"/>
                  </a:lnTo>
                  <a:lnTo>
                    <a:pt x="135" y="211"/>
                  </a:lnTo>
                  <a:lnTo>
                    <a:pt x="128" y="225"/>
                  </a:lnTo>
                  <a:lnTo>
                    <a:pt x="121" y="240"/>
                  </a:lnTo>
                  <a:lnTo>
                    <a:pt x="117" y="253"/>
                  </a:lnTo>
                  <a:lnTo>
                    <a:pt x="113" y="267"/>
                  </a:lnTo>
                  <a:lnTo>
                    <a:pt x="109" y="282"/>
                  </a:lnTo>
                  <a:lnTo>
                    <a:pt x="105" y="296"/>
                  </a:lnTo>
                  <a:lnTo>
                    <a:pt x="102" y="319"/>
                  </a:lnTo>
                  <a:lnTo>
                    <a:pt x="100" y="341"/>
                  </a:lnTo>
                  <a:lnTo>
                    <a:pt x="96" y="364"/>
                  </a:lnTo>
                  <a:lnTo>
                    <a:pt x="93" y="386"/>
                  </a:lnTo>
                  <a:lnTo>
                    <a:pt x="90" y="398"/>
                  </a:lnTo>
                  <a:lnTo>
                    <a:pt x="86" y="411"/>
                  </a:lnTo>
                  <a:lnTo>
                    <a:pt x="86" y="425"/>
                  </a:lnTo>
                  <a:lnTo>
                    <a:pt x="86" y="439"/>
                  </a:lnTo>
                  <a:lnTo>
                    <a:pt x="86" y="452"/>
                  </a:lnTo>
                  <a:lnTo>
                    <a:pt x="86" y="466"/>
                  </a:lnTo>
                  <a:lnTo>
                    <a:pt x="89" y="478"/>
                  </a:lnTo>
                  <a:lnTo>
                    <a:pt x="93" y="489"/>
                  </a:lnTo>
                  <a:lnTo>
                    <a:pt x="98" y="522"/>
                  </a:lnTo>
                  <a:lnTo>
                    <a:pt x="103" y="540"/>
                  </a:lnTo>
                  <a:lnTo>
                    <a:pt x="105" y="554"/>
                  </a:lnTo>
                  <a:lnTo>
                    <a:pt x="109" y="568"/>
                  </a:lnTo>
                  <a:lnTo>
                    <a:pt x="118" y="592"/>
                  </a:lnTo>
                  <a:lnTo>
                    <a:pt x="125" y="607"/>
                  </a:lnTo>
                  <a:lnTo>
                    <a:pt x="133" y="622"/>
                  </a:lnTo>
                  <a:lnTo>
                    <a:pt x="146" y="646"/>
                  </a:lnTo>
                  <a:lnTo>
                    <a:pt x="152" y="655"/>
                  </a:lnTo>
                  <a:lnTo>
                    <a:pt x="158" y="663"/>
                  </a:lnTo>
                  <a:lnTo>
                    <a:pt x="164" y="673"/>
                  </a:lnTo>
                  <a:lnTo>
                    <a:pt x="171" y="682"/>
                  </a:lnTo>
                  <a:lnTo>
                    <a:pt x="179" y="689"/>
                  </a:lnTo>
                  <a:lnTo>
                    <a:pt x="186" y="697"/>
                  </a:lnTo>
                  <a:lnTo>
                    <a:pt x="193" y="705"/>
                  </a:lnTo>
                  <a:lnTo>
                    <a:pt x="201" y="713"/>
                  </a:lnTo>
                  <a:lnTo>
                    <a:pt x="232" y="732"/>
                  </a:lnTo>
                  <a:lnTo>
                    <a:pt x="249" y="742"/>
                  </a:lnTo>
                  <a:lnTo>
                    <a:pt x="261" y="749"/>
                  </a:lnTo>
                  <a:lnTo>
                    <a:pt x="273" y="755"/>
                  </a:lnTo>
                  <a:lnTo>
                    <a:pt x="302" y="775"/>
                  </a:lnTo>
                  <a:lnTo>
                    <a:pt x="318" y="786"/>
                  </a:lnTo>
                  <a:lnTo>
                    <a:pt x="329" y="796"/>
                  </a:lnTo>
                  <a:lnTo>
                    <a:pt x="342" y="805"/>
                  </a:lnTo>
                  <a:lnTo>
                    <a:pt x="348" y="812"/>
                  </a:lnTo>
                  <a:lnTo>
                    <a:pt x="353" y="817"/>
                  </a:lnTo>
                  <a:lnTo>
                    <a:pt x="359" y="822"/>
                  </a:lnTo>
                  <a:lnTo>
                    <a:pt x="368" y="831"/>
                  </a:lnTo>
                  <a:lnTo>
                    <a:pt x="378" y="843"/>
                  </a:lnTo>
                  <a:lnTo>
                    <a:pt x="385" y="853"/>
                  </a:lnTo>
                  <a:lnTo>
                    <a:pt x="393" y="866"/>
                  </a:lnTo>
                  <a:lnTo>
                    <a:pt x="407" y="890"/>
                  </a:lnTo>
                  <a:lnTo>
                    <a:pt x="410" y="903"/>
                  </a:lnTo>
                  <a:lnTo>
                    <a:pt x="413" y="918"/>
                  </a:lnTo>
                  <a:lnTo>
                    <a:pt x="418" y="931"/>
                  </a:lnTo>
                  <a:lnTo>
                    <a:pt x="421" y="945"/>
                  </a:lnTo>
                  <a:lnTo>
                    <a:pt x="426" y="951"/>
                  </a:lnTo>
                  <a:lnTo>
                    <a:pt x="433" y="958"/>
                  </a:lnTo>
                  <a:lnTo>
                    <a:pt x="438" y="960"/>
                  </a:lnTo>
                  <a:lnTo>
                    <a:pt x="441" y="960"/>
                  </a:lnTo>
                  <a:lnTo>
                    <a:pt x="445" y="961"/>
                  </a:lnTo>
                  <a:lnTo>
                    <a:pt x="450" y="961"/>
                  </a:lnTo>
                  <a:lnTo>
                    <a:pt x="462" y="950"/>
                  </a:lnTo>
                  <a:lnTo>
                    <a:pt x="470" y="941"/>
                  </a:lnTo>
                  <a:lnTo>
                    <a:pt x="476" y="932"/>
                  </a:lnTo>
                  <a:lnTo>
                    <a:pt x="483" y="922"/>
                  </a:lnTo>
                  <a:lnTo>
                    <a:pt x="490" y="919"/>
                  </a:lnTo>
                  <a:lnTo>
                    <a:pt x="499" y="915"/>
                  </a:lnTo>
                  <a:lnTo>
                    <a:pt x="510" y="915"/>
                  </a:lnTo>
                  <a:lnTo>
                    <a:pt x="523" y="915"/>
                  </a:lnTo>
                  <a:lnTo>
                    <a:pt x="529" y="917"/>
                  </a:lnTo>
                  <a:lnTo>
                    <a:pt x="536" y="920"/>
                  </a:lnTo>
                  <a:lnTo>
                    <a:pt x="543" y="927"/>
                  </a:lnTo>
                  <a:lnTo>
                    <a:pt x="550" y="935"/>
                  </a:lnTo>
                  <a:lnTo>
                    <a:pt x="555" y="944"/>
                  </a:lnTo>
                  <a:lnTo>
                    <a:pt x="559" y="953"/>
                  </a:lnTo>
                  <a:lnTo>
                    <a:pt x="560" y="971"/>
                  </a:lnTo>
                  <a:lnTo>
                    <a:pt x="560" y="981"/>
                  </a:lnTo>
                  <a:lnTo>
                    <a:pt x="560" y="990"/>
                  </a:lnTo>
                  <a:lnTo>
                    <a:pt x="559" y="1001"/>
                  </a:lnTo>
                  <a:lnTo>
                    <a:pt x="555" y="1013"/>
                  </a:lnTo>
                  <a:lnTo>
                    <a:pt x="550" y="1026"/>
                  </a:lnTo>
                  <a:lnTo>
                    <a:pt x="541" y="1042"/>
                  </a:lnTo>
                  <a:lnTo>
                    <a:pt x="534" y="1051"/>
                  </a:lnTo>
                  <a:lnTo>
                    <a:pt x="530" y="1056"/>
                  </a:lnTo>
                  <a:lnTo>
                    <a:pt x="525" y="1062"/>
                  </a:lnTo>
                  <a:lnTo>
                    <a:pt x="511" y="1071"/>
                  </a:lnTo>
                  <a:lnTo>
                    <a:pt x="497" y="1080"/>
                  </a:lnTo>
                  <a:lnTo>
                    <a:pt x="489" y="1082"/>
                  </a:lnTo>
                  <a:lnTo>
                    <a:pt x="480" y="1085"/>
                  </a:lnTo>
                  <a:lnTo>
                    <a:pt x="472" y="1085"/>
                  </a:lnTo>
                  <a:lnTo>
                    <a:pt x="464" y="1085"/>
                  </a:lnTo>
                  <a:lnTo>
                    <a:pt x="454" y="1085"/>
                  </a:lnTo>
                  <a:lnTo>
                    <a:pt x="446" y="10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568" y="5835"/>
              <a:ext cx="49" cy="60"/>
            </a:xfrm>
            <a:custGeom>
              <a:avLst/>
              <a:gdLst>
                <a:gd name="T0" fmla="*/ 49 w 495"/>
                <a:gd name="T1" fmla="*/ 598 h 600"/>
                <a:gd name="T2" fmla="*/ 36 w 495"/>
                <a:gd name="T3" fmla="*/ 589 h 600"/>
                <a:gd name="T4" fmla="*/ 25 w 495"/>
                <a:gd name="T5" fmla="*/ 566 h 600"/>
                <a:gd name="T6" fmla="*/ 10 w 495"/>
                <a:gd name="T7" fmla="*/ 526 h 600"/>
                <a:gd name="T8" fmla="*/ 0 w 495"/>
                <a:gd name="T9" fmla="*/ 488 h 600"/>
                <a:gd name="T10" fmla="*/ 5 w 495"/>
                <a:gd name="T11" fmla="*/ 470 h 600"/>
                <a:gd name="T12" fmla="*/ 18 w 495"/>
                <a:gd name="T13" fmla="*/ 448 h 600"/>
                <a:gd name="T14" fmla="*/ 44 w 495"/>
                <a:gd name="T15" fmla="*/ 416 h 600"/>
                <a:gd name="T16" fmla="*/ 83 w 495"/>
                <a:gd name="T17" fmla="*/ 372 h 600"/>
                <a:gd name="T18" fmla="*/ 100 w 495"/>
                <a:gd name="T19" fmla="*/ 356 h 600"/>
                <a:gd name="T20" fmla="*/ 117 w 495"/>
                <a:gd name="T21" fmla="*/ 336 h 600"/>
                <a:gd name="T22" fmla="*/ 133 w 495"/>
                <a:gd name="T23" fmla="*/ 318 h 600"/>
                <a:gd name="T24" fmla="*/ 149 w 495"/>
                <a:gd name="T25" fmla="*/ 304 h 600"/>
                <a:gd name="T26" fmla="*/ 183 w 495"/>
                <a:gd name="T27" fmla="*/ 266 h 600"/>
                <a:gd name="T28" fmla="*/ 235 w 495"/>
                <a:gd name="T29" fmla="*/ 206 h 600"/>
                <a:gd name="T30" fmla="*/ 258 w 495"/>
                <a:gd name="T31" fmla="*/ 182 h 600"/>
                <a:gd name="T32" fmla="*/ 280 w 495"/>
                <a:gd name="T33" fmla="*/ 158 h 600"/>
                <a:gd name="T34" fmla="*/ 295 w 495"/>
                <a:gd name="T35" fmla="*/ 142 h 600"/>
                <a:gd name="T36" fmla="*/ 315 w 495"/>
                <a:gd name="T37" fmla="*/ 119 h 600"/>
                <a:gd name="T38" fmla="*/ 378 w 495"/>
                <a:gd name="T39" fmla="*/ 50 h 600"/>
                <a:gd name="T40" fmla="*/ 401 w 495"/>
                <a:gd name="T41" fmla="*/ 25 h 600"/>
                <a:gd name="T42" fmla="*/ 422 w 495"/>
                <a:gd name="T43" fmla="*/ 4 h 600"/>
                <a:gd name="T44" fmla="*/ 437 w 495"/>
                <a:gd name="T45" fmla="*/ 0 h 600"/>
                <a:gd name="T46" fmla="*/ 459 w 495"/>
                <a:gd name="T47" fmla="*/ 9 h 600"/>
                <a:gd name="T48" fmla="*/ 469 w 495"/>
                <a:gd name="T49" fmla="*/ 20 h 600"/>
                <a:gd name="T50" fmla="*/ 476 w 495"/>
                <a:gd name="T51" fmla="*/ 35 h 600"/>
                <a:gd name="T52" fmla="*/ 481 w 495"/>
                <a:gd name="T53" fmla="*/ 61 h 600"/>
                <a:gd name="T54" fmla="*/ 489 w 495"/>
                <a:gd name="T55" fmla="*/ 99 h 600"/>
                <a:gd name="T56" fmla="*/ 495 w 495"/>
                <a:gd name="T57" fmla="*/ 120 h 600"/>
                <a:gd name="T58" fmla="*/ 491 w 495"/>
                <a:gd name="T59" fmla="*/ 139 h 600"/>
                <a:gd name="T60" fmla="*/ 480 w 495"/>
                <a:gd name="T61" fmla="*/ 157 h 600"/>
                <a:gd name="T62" fmla="*/ 436 w 495"/>
                <a:gd name="T63" fmla="*/ 207 h 600"/>
                <a:gd name="T64" fmla="*/ 369 w 495"/>
                <a:gd name="T65" fmla="*/ 279 h 600"/>
                <a:gd name="T66" fmla="*/ 350 w 495"/>
                <a:gd name="T67" fmla="*/ 299 h 600"/>
                <a:gd name="T68" fmla="*/ 331 w 495"/>
                <a:gd name="T69" fmla="*/ 321 h 600"/>
                <a:gd name="T70" fmla="*/ 313 w 495"/>
                <a:gd name="T71" fmla="*/ 342 h 600"/>
                <a:gd name="T72" fmla="*/ 228 w 495"/>
                <a:gd name="T73" fmla="*/ 436 h 600"/>
                <a:gd name="T74" fmla="*/ 172 w 495"/>
                <a:gd name="T75" fmla="*/ 496 h 600"/>
                <a:gd name="T76" fmla="*/ 142 w 495"/>
                <a:gd name="T77" fmla="*/ 530 h 600"/>
                <a:gd name="T78" fmla="*/ 112 w 495"/>
                <a:gd name="T79" fmla="*/ 563 h 600"/>
                <a:gd name="T80" fmla="*/ 81 w 495"/>
                <a:gd name="T81" fmla="*/ 593 h 600"/>
                <a:gd name="T82" fmla="*/ 64 w 495"/>
                <a:gd name="T83" fmla="*/ 59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95" h="600">
                  <a:moveTo>
                    <a:pt x="50" y="600"/>
                  </a:moveTo>
                  <a:lnTo>
                    <a:pt x="49" y="598"/>
                  </a:lnTo>
                  <a:lnTo>
                    <a:pt x="42" y="595"/>
                  </a:lnTo>
                  <a:lnTo>
                    <a:pt x="36" y="589"/>
                  </a:lnTo>
                  <a:lnTo>
                    <a:pt x="30" y="581"/>
                  </a:lnTo>
                  <a:lnTo>
                    <a:pt x="25" y="566"/>
                  </a:lnTo>
                  <a:lnTo>
                    <a:pt x="19" y="549"/>
                  </a:lnTo>
                  <a:lnTo>
                    <a:pt x="10" y="526"/>
                  </a:lnTo>
                  <a:lnTo>
                    <a:pt x="0" y="492"/>
                  </a:lnTo>
                  <a:lnTo>
                    <a:pt x="0" y="488"/>
                  </a:lnTo>
                  <a:lnTo>
                    <a:pt x="0" y="483"/>
                  </a:lnTo>
                  <a:lnTo>
                    <a:pt x="5" y="470"/>
                  </a:lnTo>
                  <a:lnTo>
                    <a:pt x="10" y="456"/>
                  </a:lnTo>
                  <a:lnTo>
                    <a:pt x="18" y="448"/>
                  </a:lnTo>
                  <a:lnTo>
                    <a:pt x="27" y="437"/>
                  </a:lnTo>
                  <a:lnTo>
                    <a:pt x="44" y="416"/>
                  </a:lnTo>
                  <a:lnTo>
                    <a:pt x="75" y="381"/>
                  </a:lnTo>
                  <a:lnTo>
                    <a:pt x="83" y="372"/>
                  </a:lnTo>
                  <a:lnTo>
                    <a:pt x="91" y="364"/>
                  </a:lnTo>
                  <a:lnTo>
                    <a:pt x="100" y="356"/>
                  </a:lnTo>
                  <a:lnTo>
                    <a:pt x="109" y="348"/>
                  </a:lnTo>
                  <a:lnTo>
                    <a:pt x="117" y="336"/>
                  </a:lnTo>
                  <a:lnTo>
                    <a:pt x="125" y="325"/>
                  </a:lnTo>
                  <a:lnTo>
                    <a:pt x="133" y="318"/>
                  </a:lnTo>
                  <a:lnTo>
                    <a:pt x="141" y="311"/>
                  </a:lnTo>
                  <a:lnTo>
                    <a:pt x="149" y="304"/>
                  </a:lnTo>
                  <a:lnTo>
                    <a:pt x="157" y="295"/>
                  </a:lnTo>
                  <a:lnTo>
                    <a:pt x="183" y="266"/>
                  </a:lnTo>
                  <a:lnTo>
                    <a:pt x="211" y="233"/>
                  </a:lnTo>
                  <a:lnTo>
                    <a:pt x="235" y="206"/>
                  </a:lnTo>
                  <a:lnTo>
                    <a:pt x="246" y="193"/>
                  </a:lnTo>
                  <a:lnTo>
                    <a:pt x="258" y="182"/>
                  </a:lnTo>
                  <a:lnTo>
                    <a:pt x="269" y="170"/>
                  </a:lnTo>
                  <a:lnTo>
                    <a:pt x="280" y="158"/>
                  </a:lnTo>
                  <a:lnTo>
                    <a:pt x="292" y="147"/>
                  </a:lnTo>
                  <a:lnTo>
                    <a:pt x="295" y="142"/>
                  </a:lnTo>
                  <a:lnTo>
                    <a:pt x="297" y="137"/>
                  </a:lnTo>
                  <a:lnTo>
                    <a:pt x="315" y="119"/>
                  </a:lnTo>
                  <a:lnTo>
                    <a:pt x="347" y="85"/>
                  </a:lnTo>
                  <a:lnTo>
                    <a:pt x="378" y="50"/>
                  </a:lnTo>
                  <a:lnTo>
                    <a:pt x="396" y="30"/>
                  </a:lnTo>
                  <a:lnTo>
                    <a:pt x="401" y="25"/>
                  </a:lnTo>
                  <a:lnTo>
                    <a:pt x="417" y="7"/>
                  </a:lnTo>
                  <a:lnTo>
                    <a:pt x="422" y="4"/>
                  </a:lnTo>
                  <a:lnTo>
                    <a:pt x="429" y="0"/>
                  </a:lnTo>
                  <a:lnTo>
                    <a:pt x="437" y="0"/>
                  </a:lnTo>
                  <a:lnTo>
                    <a:pt x="447" y="0"/>
                  </a:lnTo>
                  <a:lnTo>
                    <a:pt x="459" y="9"/>
                  </a:lnTo>
                  <a:lnTo>
                    <a:pt x="465" y="14"/>
                  </a:lnTo>
                  <a:lnTo>
                    <a:pt x="469" y="20"/>
                  </a:lnTo>
                  <a:lnTo>
                    <a:pt x="473" y="26"/>
                  </a:lnTo>
                  <a:lnTo>
                    <a:pt x="476" y="35"/>
                  </a:lnTo>
                  <a:lnTo>
                    <a:pt x="478" y="44"/>
                  </a:lnTo>
                  <a:lnTo>
                    <a:pt x="481" y="61"/>
                  </a:lnTo>
                  <a:lnTo>
                    <a:pt x="486" y="89"/>
                  </a:lnTo>
                  <a:lnTo>
                    <a:pt x="489" y="99"/>
                  </a:lnTo>
                  <a:lnTo>
                    <a:pt x="495" y="109"/>
                  </a:lnTo>
                  <a:lnTo>
                    <a:pt x="495" y="120"/>
                  </a:lnTo>
                  <a:lnTo>
                    <a:pt x="495" y="132"/>
                  </a:lnTo>
                  <a:lnTo>
                    <a:pt x="491" y="139"/>
                  </a:lnTo>
                  <a:lnTo>
                    <a:pt x="489" y="145"/>
                  </a:lnTo>
                  <a:lnTo>
                    <a:pt x="480" y="157"/>
                  </a:lnTo>
                  <a:lnTo>
                    <a:pt x="466" y="173"/>
                  </a:lnTo>
                  <a:lnTo>
                    <a:pt x="436" y="207"/>
                  </a:lnTo>
                  <a:lnTo>
                    <a:pt x="381" y="269"/>
                  </a:lnTo>
                  <a:lnTo>
                    <a:pt x="369" y="279"/>
                  </a:lnTo>
                  <a:lnTo>
                    <a:pt x="360" y="288"/>
                  </a:lnTo>
                  <a:lnTo>
                    <a:pt x="350" y="299"/>
                  </a:lnTo>
                  <a:lnTo>
                    <a:pt x="335" y="316"/>
                  </a:lnTo>
                  <a:lnTo>
                    <a:pt x="331" y="321"/>
                  </a:lnTo>
                  <a:lnTo>
                    <a:pt x="325" y="328"/>
                  </a:lnTo>
                  <a:lnTo>
                    <a:pt x="313" y="342"/>
                  </a:lnTo>
                  <a:lnTo>
                    <a:pt x="292" y="365"/>
                  </a:lnTo>
                  <a:lnTo>
                    <a:pt x="228" y="436"/>
                  </a:lnTo>
                  <a:lnTo>
                    <a:pt x="192" y="476"/>
                  </a:lnTo>
                  <a:lnTo>
                    <a:pt x="172" y="496"/>
                  </a:lnTo>
                  <a:lnTo>
                    <a:pt x="160" y="509"/>
                  </a:lnTo>
                  <a:lnTo>
                    <a:pt x="142" y="530"/>
                  </a:lnTo>
                  <a:lnTo>
                    <a:pt x="128" y="546"/>
                  </a:lnTo>
                  <a:lnTo>
                    <a:pt x="112" y="563"/>
                  </a:lnTo>
                  <a:lnTo>
                    <a:pt x="85" y="591"/>
                  </a:lnTo>
                  <a:lnTo>
                    <a:pt x="81" y="593"/>
                  </a:lnTo>
                  <a:lnTo>
                    <a:pt x="76" y="597"/>
                  </a:lnTo>
                  <a:lnTo>
                    <a:pt x="64" y="598"/>
                  </a:lnTo>
                  <a:lnTo>
                    <a:pt x="50" y="6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548" y="5763"/>
              <a:ext cx="57" cy="48"/>
            </a:xfrm>
            <a:custGeom>
              <a:avLst/>
              <a:gdLst>
                <a:gd name="T0" fmla="*/ 27 w 565"/>
                <a:gd name="T1" fmla="*/ 474 h 476"/>
                <a:gd name="T2" fmla="*/ 13 w 565"/>
                <a:gd name="T3" fmla="*/ 460 h 476"/>
                <a:gd name="T4" fmla="*/ 5 w 565"/>
                <a:gd name="T5" fmla="*/ 441 h 476"/>
                <a:gd name="T6" fmla="*/ 2 w 565"/>
                <a:gd name="T7" fmla="*/ 426 h 476"/>
                <a:gd name="T8" fmla="*/ 1 w 565"/>
                <a:gd name="T9" fmla="*/ 403 h 476"/>
                <a:gd name="T10" fmla="*/ 1 w 565"/>
                <a:gd name="T11" fmla="*/ 375 h 476"/>
                <a:gd name="T12" fmla="*/ 2 w 565"/>
                <a:gd name="T13" fmla="*/ 353 h 476"/>
                <a:gd name="T14" fmla="*/ 7 w 565"/>
                <a:gd name="T15" fmla="*/ 337 h 476"/>
                <a:gd name="T16" fmla="*/ 27 w 565"/>
                <a:gd name="T17" fmla="*/ 319 h 476"/>
                <a:gd name="T18" fmla="*/ 65 w 565"/>
                <a:gd name="T19" fmla="*/ 294 h 476"/>
                <a:gd name="T20" fmla="*/ 125 w 565"/>
                <a:gd name="T21" fmla="*/ 254 h 476"/>
                <a:gd name="T22" fmla="*/ 227 w 565"/>
                <a:gd name="T23" fmla="*/ 188 h 476"/>
                <a:gd name="T24" fmla="*/ 310 w 565"/>
                <a:gd name="T25" fmla="*/ 133 h 476"/>
                <a:gd name="T26" fmla="*/ 364 w 565"/>
                <a:gd name="T27" fmla="*/ 98 h 476"/>
                <a:gd name="T28" fmla="*/ 431 w 565"/>
                <a:gd name="T29" fmla="*/ 53 h 476"/>
                <a:gd name="T30" fmla="*/ 443 w 565"/>
                <a:gd name="T31" fmla="*/ 45 h 476"/>
                <a:gd name="T32" fmla="*/ 461 w 565"/>
                <a:gd name="T33" fmla="*/ 35 h 476"/>
                <a:gd name="T34" fmla="*/ 478 w 565"/>
                <a:gd name="T35" fmla="*/ 23 h 476"/>
                <a:gd name="T36" fmla="*/ 484 w 565"/>
                <a:gd name="T37" fmla="*/ 18 h 476"/>
                <a:gd name="T38" fmla="*/ 506 w 565"/>
                <a:gd name="T39" fmla="*/ 7 h 476"/>
                <a:gd name="T40" fmla="*/ 532 w 565"/>
                <a:gd name="T41" fmla="*/ 0 h 476"/>
                <a:gd name="T42" fmla="*/ 548 w 565"/>
                <a:gd name="T43" fmla="*/ 2 h 476"/>
                <a:gd name="T44" fmla="*/ 556 w 565"/>
                <a:gd name="T45" fmla="*/ 13 h 476"/>
                <a:gd name="T46" fmla="*/ 561 w 565"/>
                <a:gd name="T47" fmla="*/ 28 h 476"/>
                <a:gd name="T48" fmla="*/ 564 w 565"/>
                <a:gd name="T49" fmla="*/ 60 h 476"/>
                <a:gd name="T50" fmla="*/ 564 w 565"/>
                <a:gd name="T51" fmla="*/ 100 h 476"/>
                <a:gd name="T52" fmla="*/ 563 w 565"/>
                <a:gd name="T53" fmla="*/ 130 h 476"/>
                <a:gd name="T54" fmla="*/ 552 w 565"/>
                <a:gd name="T55" fmla="*/ 150 h 476"/>
                <a:gd name="T56" fmla="*/ 522 w 565"/>
                <a:gd name="T57" fmla="*/ 171 h 476"/>
                <a:gd name="T58" fmla="*/ 475 w 565"/>
                <a:gd name="T59" fmla="*/ 203 h 476"/>
                <a:gd name="T60" fmla="*/ 444 w 565"/>
                <a:gd name="T61" fmla="*/ 224 h 476"/>
                <a:gd name="T62" fmla="*/ 406 w 565"/>
                <a:gd name="T63" fmla="*/ 248 h 476"/>
                <a:gd name="T64" fmla="*/ 384 w 565"/>
                <a:gd name="T65" fmla="*/ 263 h 476"/>
                <a:gd name="T66" fmla="*/ 335 w 565"/>
                <a:gd name="T67" fmla="*/ 295 h 476"/>
                <a:gd name="T68" fmla="*/ 294 w 565"/>
                <a:gd name="T69" fmla="*/ 322 h 476"/>
                <a:gd name="T70" fmla="*/ 272 w 565"/>
                <a:gd name="T71" fmla="*/ 337 h 476"/>
                <a:gd name="T72" fmla="*/ 240 w 565"/>
                <a:gd name="T73" fmla="*/ 357 h 476"/>
                <a:gd name="T74" fmla="*/ 187 w 565"/>
                <a:gd name="T75" fmla="*/ 392 h 476"/>
                <a:gd name="T76" fmla="*/ 137 w 565"/>
                <a:gd name="T77" fmla="*/ 426 h 476"/>
                <a:gd name="T78" fmla="*/ 113 w 565"/>
                <a:gd name="T79" fmla="*/ 441 h 476"/>
                <a:gd name="T80" fmla="*/ 86 w 565"/>
                <a:gd name="T81" fmla="*/ 457 h 476"/>
                <a:gd name="T82" fmla="*/ 54 w 565"/>
                <a:gd name="T83" fmla="*/ 474 h 476"/>
                <a:gd name="T84" fmla="*/ 37 w 565"/>
                <a:gd name="T85" fmla="*/ 475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65" h="476">
                  <a:moveTo>
                    <a:pt x="29" y="476"/>
                  </a:moveTo>
                  <a:lnTo>
                    <a:pt x="27" y="474"/>
                  </a:lnTo>
                  <a:lnTo>
                    <a:pt x="18" y="469"/>
                  </a:lnTo>
                  <a:lnTo>
                    <a:pt x="13" y="460"/>
                  </a:lnTo>
                  <a:lnTo>
                    <a:pt x="6" y="449"/>
                  </a:lnTo>
                  <a:lnTo>
                    <a:pt x="5" y="441"/>
                  </a:lnTo>
                  <a:lnTo>
                    <a:pt x="3" y="434"/>
                  </a:lnTo>
                  <a:lnTo>
                    <a:pt x="2" y="426"/>
                  </a:lnTo>
                  <a:lnTo>
                    <a:pt x="1" y="417"/>
                  </a:lnTo>
                  <a:lnTo>
                    <a:pt x="1" y="403"/>
                  </a:lnTo>
                  <a:lnTo>
                    <a:pt x="1" y="390"/>
                  </a:lnTo>
                  <a:lnTo>
                    <a:pt x="1" y="375"/>
                  </a:lnTo>
                  <a:lnTo>
                    <a:pt x="0" y="361"/>
                  </a:lnTo>
                  <a:lnTo>
                    <a:pt x="2" y="353"/>
                  </a:lnTo>
                  <a:lnTo>
                    <a:pt x="4" y="344"/>
                  </a:lnTo>
                  <a:lnTo>
                    <a:pt x="7" y="337"/>
                  </a:lnTo>
                  <a:lnTo>
                    <a:pt x="11" y="330"/>
                  </a:lnTo>
                  <a:lnTo>
                    <a:pt x="27" y="319"/>
                  </a:lnTo>
                  <a:lnTo>
                    <a:pt x="44" y="308"/>
                  </a:lnTo>
                  <a:lnTo>
                    <a:pt x="65" y="294"/>
                  </a:lnTo>
                  <a:lnTo>
                    <a:pt x="90" y="277"/>
                  </a:lnTo>
                  <a:lnTo>
                    <a:pt x="125" y="254"/>
                  </a:lnTo>
                  <a:lnTo>
                    <a:pt x="170" y="226"/>
                  </a:lnTo>
                  <a:lnTo>
                    <a:pt x="227" y="188"/>
                  </a:lnTo>
                  <a:lnTo>
                    <a:pt x="299" y="141"/>
                  </a:lnTo>
                  <a:lnTo>
                    <a:pt x="310" y="133"/>
                  </a:lnTo>
                  <a:lnTo>
                    <a:pt x="328" y="121"/>
                  </a:lnTo>
                  <a:lnTo>
                    <a:pt x="364" y="98"/>
                  </a:lnTo>
                  <a:lnTo>
                    <a:pt x="430" y="55"/>
                  </a:lnTo>
                  <a:lnTo>
                    <a:pt x="431" y="53"/>
                  </a:lnTo>
                  <a:lnTo>
                    <a:pt x="433" y="51"/>
                  </a:lnTo>
                  <a:lnTo>
                    <a:pt x="443" y="45"/>
                  </a:lnTo>
                  <a:lnTo>
                    <a:pt x="452" y="41"/>
                  </a:lnTo>
                  <a:lnTo>
                    <a:pt x="461" y="35"/>
                  </a:lnTo>
                  <a:lnTo>
                    <a:pt x="476" y="26"/>
                  </a:lnTo>
                  <a:lnTo>
                    <a:pt x="478" y="23"/>
                  </a:lnTo>
                  <a:lnTo>
                    <a:pt x="480" y="21"/>
                  </a:lnTo>
                  <a:lnTo>
                    <a:pt x="484" y="18"/>
                  </a:lnTo>
                  <a:lnTo>
                    <a:pt x="493" y="12"/>
                  </a:lnTo>
                  <a:lnTo>
                    <a:pt x="506" y="7"/>
                  </a:lnTo>
                  <a:lnTo>
                    <a:pt x="519" y="0"/>
                  </a:lnTo>
                  <a:lnTo>
                    <a:pt x="532" y="0"/>
                  </a:lnTo>
                  <a:lnTo>
                    <a:pt x="545" y="0"/>
                  </a:lnTo>
                  <a:lnTo>
                    <a:pt x="548" y="2"/>
                  </a:lnTo>
                  <a:lnTo>
                    <a:pt x="552" y="5"/>
                  </a:lnTo>
                  <a:lnTo>
                    <a:pt x="556" y="13"/>
                  </a:lnTo>
                  <a:lnTo>
                    <a:pt x="559" y="21"/>
                  </a:lnTo>
                  <a:lnTo>
                    <a:pt x="561" y="28"/>
                  </a:lnTo>
                  <a:lnTo>
                    <a:pt x="564" y="39"/>
                  </a:lnTo>
                  <a:lnTo>
                    <a:pt x="564" y="60"/>
                  </a:lnTo>
                  <a:lnTo>
                    <a:pt x="564" y="79"/>
                  </a:lnTo>
                  <a:lnTo>
                    <a:pt x="564" y="100"/>
                  </a:lnTo>
                  <a:lnTo>
                    <a:pt x="565" y="120"/>
                  </a:lnTo>
                  <a:lnTo>
                    <a:pt x="563" y="130"/>
                  </a:lnTo>
                  <a:lnTo>
                    <a:pt x="559" y="142"/>
                  </a:lnTo>
                  <a:lnTo>
                    <a:pt x="552" y="150"/>
                  </a:lnTo>
                  <a:lnTo>
                    <a:pt x="543" y="158"/>
                  </a:lnTo>
                  <a:lnTo>
                    <a:pt x="522" y="171"/>
                  </a:lnTo>
                  <a:lnTo>
                    <a:pt x="497" y="188"/>
                  </a:lnTo>
                  <a:lnTo>
                    <a:pt x="475" y="203"/>
                  </a:lnTo>
                  <a:lnTo>
                    <a:pt x="464" y="212"/>
                  </a:lnTo>
                  <a:lnTo>
                    <a:pt x="444" y="224"/>
                  </a:lnTo>
                  <a:lnTo>
                    <a:pt x="424" y="237"/>
                  </a:lnTo>
                  <a:lnTo>
                    <a:pt x="406" y="248"/>
                  </a:lnTo>
                  <a:lnTo>
                    <a:pt x="394" y="255"/>
                  </a:lnTo>
                  <a:lnTo>
                    <a:pt x="384" y="263"/>
                  </a:lnTo>
                  <a:lnTo>
                    <a:pt x="361" y="277"/>
                  </a:lnTo>
                  <a:lnTo>
                    <a:pt x="335" y="295"/>
                  </a:lnTo>
                  <a:lnTo>
                    <a:pt x="306" y="315"/>
                  </a:lnTo>
                  <a:lnTo>
                    <a:pt x="294" y="322"/>
                  </a:lnTo>
                  <a:lnTo>
                    <a:pt x="283" y="329"/>
                  </a:lnTo>
                  <a:lnTo>
                    <a:pt x="272" y="337"/>
                  </a:lnTo>
                  <a:lnTo>
                    <a:pt x="258" y="346"/>
                  </a:lnTo>
                  <a:lnTo>
                    <a:pt x="240" y="357"/>
                  </a:lnTo>
                  <a:lnTo>
                    <a:pt x="218" y="372"/>
                  </a:lnTo>
                  <a:lnTo>
                    <a:pt x="187" y="392"/>
                  </a:lnTo>
                  <a:lnTo>
                    <a:pt x="146" y="419"/>
                  </a:lnTo>
                  <a:lnTo>
                    <a:pt x="137" y="426"/>
                  </a:lnTo>
                  <a:lnTo>
                    <a:pt x="125" y="435"/>
                  </a:lnTo>
                  <a:lnTo>
                    <a:pt x="113" y="441"/>
                  </a:lnTo>
                  <a:lnTo>
                    <a:pt x="102" y="447"/>
                  </a:lnTo>
                  <a:lnTo>
                    <a:pt x="86" y="457"/>
                  </a:lnTo>
                  <a:lnTo>
                    <a:pt x="62" y="473"/>
                  </a:lnTo>
                  <a:lnTo>
                    <a:pt x="54" y="474"/>
                  </a:lnTo>
                  <a:lnTo>
                    <a:pt x="45" y="474"/>
                  </a:lnTo>
                  <a:lnTo>
                    <a:pt x="37" y="475"/>
                  </a:lnTo>
                  <a:lnTo>
                    <a:pt x="29" y="4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545" y="5691"/>
              <a:ext cx="62" cy="34"/>
            </a:xfrm>
            <a:custGeom>
              <a:avLst/>
              <a:gdLst>
                <a:gd name="T0" fmla="*/ 20 w 623"/>
                <a:gd name="T1" fmla="*/ 339 h 344"/>
                <a:gd name="T2" fmla="*/ 4 w 623"/>
                <a:gd name="T3" fmla="*/ 321 h 344"/>
                <a:gd name="T4" fmla="*/ 0 w 623"/>
                <a:gd name="T5" fmla="*/ 299 h 344"/>
                <a:gd name="T6" fmla="*/ 0 w 623"/>
                <a:gd name="T7" fmla="*/ 274 h 344"/>
                <a:gd name="T8" fmla="*/ 2 w 623"/>
                <a:gd name="T9" fmla="*/ 242 h 344"/>
                <a:gd name="T10" fmla="*/ 7 w 623"/>
                <a:gd name="T11" fmla="*/ 224 h 344"/>
                <a:gd name="T12" fmla="*/ 15 w 623"/>
                <a:gd name="T13" fmla="*/ 208 h 344"/>
                <a:gd name="T14" fmla="*/ 30 w 623"/>
                <a:gd name="T15" fmla="*/ 195 h 344"/>
                <a:gd name="T16" fmla="*/ 99 w 623"/>
                <a:gd name="T17" fmla="*/ 168 h 344"/>
                <a:gd name="T18" fmla="*/ 145 w 623"/>
                <a:gd name="T19" fmla="*/ 151 h 344"/>
                <a:gd name="T20" fmla="*/ 185 w 623"/>
                <a:gd name="T21" fmla="*/ 138 h 344"/>
                <a:gd name="T22" fmla="*/ 211 w 623"/>
                <a:gd name="T23" fmla="*/ 129 h 344"/>
                <a:gd name="T24" fmla="*/ 230 w 623"/>
                <a:gd name="T25" fmla="*/ 121 h 344"/>
                <a:gd name="T26" fmla="*/ 256 w 623"/>
                <a:gd name="T27" fmla="*/ 112 h 344"/>
                <a:gd name="T28" fmla="*/ 282 w 623"/>
                <a:gd name="T29" fmla="*/ 105 h 344"/>
                <a:gd name="T30" fmla="*/ 306 w 623"/>
                <a:gd name="T31" fmla="*/ 96 h 344"/>
                <a:gd name="T32" fmla="*/ 334 w 623"/>
                <a:gd name="T33" fmla="*/ 86 h 344"/>
                <a:gd name="T34" fmla="*/ 355 w 623"/>
                <a:gd name="T35" fmla="*/ 79 h 344"/>
                <a:gd name="T36" fmla="*/ 381 w 623"/>
                <a:gd name="T37" fmla="*/ 71 h 344"/>
                <a:gd name="T38" fmla="*/ 409 w 623"/>
                <a:gd name="T39" fmla="*/ 61 h 344"/>
                <a:gd name="T40" fmla="*/ 447 w 623"/>
                <a:gd name="T41" fmla="*/ 46 h 344"/>
                <a:gd name="T42" fmla="*/ 500 w 623"/>
                <a:gd name="T43" fmla="*/ 29 h 344"/>
                <a:gd name="T44" fmla="*/ 526 w 623"/>
                <a:gd name="T45" fmla="*/ 20 h 344"/>
                <a:gd name="T46" fmla="*/ 555 w 623"/>
                <a:gd name="T47" fmla="*/ 8 h 344"/>
                <a:gd name="T48" fmla="*/ 574 w 623"/>
                <a:gd name="T49" fmla="*/ 2 h 344"/>
                <a:gd name="T50" fmla="*/ 593 w 623"/>
                <a:gd name="T51" fmla="*/ 0 h 344"/>
                <a:gd name="T52" fmla="*/ 612 w 623"/>
                <a:gd name="T53" fmla="*/ 7 h 344"/>
                <a:gd name="T54" fmla="*/ 618 w 623"/>
                <a:gd name="T55" fmla="*/ 16 h 344"/>
                <a:gd name="T56" fmla="*/ 622 w 623"/>
                <a:gd name="T57" fmla="*/ 39 h 344"/>
                <a:gd name="T58" fmla="*/ 618 w 623"/>
                <a:gd name="T59" fmla="*/ 84 h 344"/>
                <a:gd name="T60" fmla="*/ 612 w 623"/>
                <a:gd name="T61" fmla="*/ 131 h 344"/>
                <a:gd name="T62" fmla="*/ 605 w 623"/>
                <a:gd name="T63" fmla="*/ 142 h 344"/>
                <a:gd name="T64" fmla="*/ 591 w 623"/>
                <a:gd name="T65" fmla="*/ 151 h 344"/>
                <a:gd name="T66" fmla="*/ 572 w 623"/>
                <a:gd name="T67" fmla="*/ 160 h 344"/>
                <a:gd name="T68" fmla="*/ 500 w 623"/>
                <a:gd name="T69" fmla="*/ 187 h 344"/>
                <a:gd name="T70" fmla="*/ 439 w 623"/>
                <a:gd name="T71" fmla="*/ 206 h 344"/>
                <a:gd name="T72" fmla="*/ 407 w 623"/>
                <a:gd name="T73" fmla="*/ 218 h 344"/>
                <a:gd name="T74" fmla="*/ 372 w 623"/>
                <a:gd name="T75" fmla="*/ 232 h 344"/>
                <a:gd name="T76" fmla="*/ 338 w 623"/>
                <a:gd name="T77" fmla="*/ 242 h 344"/>
                <a:gd name="T78" fmla="*/ 284 w 623"/>
                <a:gd name="T79" fmla="*/ 261 h 344"/>
                <a:gd name="T80" fmla="*/ 214 w 623"/>
                <a:gd name="T81" fmla="*/ 285 h 344"/>
                <a:gd name="T82" fmla="*/ 168 w 623"/>
                <a:gd name="T83" fmla="*/ 301 h 344"/>
                <a:gd name="T84" fmla="*/ 145 w 623"/>
                <a:gd name="T85" fmla="*/ 309 h 344"/>
                <a:gd name="T86" fmla="*/ 127 w 623"/>
                <a:gd name="T87" fmla="*/ 317 h 344"/>
                <a:gd name="T88" fmla="*/ 109 w 623"/>
                <a:gd name="T89" fmla="*/ 322 h 344"/>
                <a:gd name="T90" fmla="*/ 91 w 623"/>
                <a:gd name="T91" fmla="*/ 328 h 344"/>
                <a:gd name="T92" fmla="*/ 60 w 623"/>
                <a:gd name="T93" fmla="*/ 339 h 344"/>
                <a:gd name="T94" fmla="*/ 37 w 623"/>
                <a:gd name="T95" fmla="*/ 343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3" h="344">
                  <a:moveTo>
                    <a:pt x="26" y="344"/>
                  </a:moveTo>
                  <a:lnTo>
                    <a:pt x="20" y="339"/>
                  </a:lnTo>
                  <a:lnTo>
                    <a:pt x="8" y="330"/>
                  </a:lnTo>
                  <a:lnTo>
                    <a:pt x="4" y="321"/>
                  </a:lnTo>
                  <a:lnTo>
                    <a:pt x="0" y="311"/>
                  </a:lnTo>
                  <a:lnTo>
                    <a:pt x="0" y="299"/>
                  </a:lnTo>
                  <a:lnTo>
                    <a:pt x="0" y="286"/>
                  </a:lnTo>
                  <a:lnTo>
                    <a:pt x="0" y="274"/>
                  </a:lnTo>
                  <a:lnTo>
                    <a:pt x="0" y="262"/>
                  </a:lnTo>
                  <a:lnTo>
                    <a:pt x="2" y="242"/>
                  </a:lnTo>
                  <a:lnTo>
                    <a:pt x="4" y="231"/>
                  </a:lnTo>
                  <a:lnTo>
                    <a:pt x="7" y="224"/>
                  </a:lnTo>
                  <a:lnTo>
                    <a:pt x="10" y="215"/>
                  </a:lnTo>
                  <a:lnTo>
                    <a:pt x="15" y="208"/>
                  </a:lnTo>
                  <a:lnTo>
                    <a:pt x="21" y="200"/>
                  </a:lnTo>
                  <a:lnTo>
                    <a:pt x="30" y="195"/>
                  </a:lnTo>
                  <a:lnTo>
                    <a:pt x="40" y="188"/>
                  </a:lnTo>
                  <a:lnTo>
                    <a:pt x="99" y="168"/>
                  </a:lnTo>
                  <a:lnTo>
                    <a:pt x="130" y="157"/>
                  </a:lnTo>
                  <a:lnTo>
                    <a:pt x="145" y="151"/>
                  </a:lnTo>
                  <a:lnTo>
                    <a:pt x="155" y="147"/>
                  </a:lnTo>
                  <a:lnTo>
                    <a:pt x="185" y="138"/>
                  </a:lnTo>
                  <a:lnTo>
                    <a:pt x="201" y="132"/>
                  </a:lnTo>
                  <a:lnTo>
                    <a:pt x="211" y="129"/>
                  </a:lnTo>
                  <a:lnTo>
                    <a:pt x="218" y="125"/>
                  </a:lnTo>
                  <a:lnTo>
                    <a:pt x="230" y="121"/>
                  </a:lnTo>
                  <a:lnTo>
                    <a:pt x="242" y="117"/>
                  </a:lnTo>
                  <a:lnTo>
                    <a:pt x="256" y="112"/>
                  </a:lnTo>
                  <a:lnTo>
                    <a:pt x="269" y="108"/>
                  </a:lnTo>
                  <a:lnTo>
                    <a:pt x="282" y="105"/>
                  </a:lnTo>
                  <a:lnTo>
                    <a:pt x="296" y="102"/>
                  </a:lnTo>
                  <a:lnTo>
                    <a:pt x="306" y="96"/>
                  </a:lnTo>
                  <a:lnTo>
                    <a:pt x="316" y="91"/>
                  </a:lnTo>
                  <a:lnTo>
                    <a:pt x="334" y="86"/>
                  </a:lnTo>
                  <a:lnTo>
                    <a:pt x="345" y="82"/>
                  </a:lnTo>
                  <a:lnTo>
                    <a:pt x="355" y="79"/>
                  </a:lnTo>
                  <a:lnTo>
                    <a:pt x="368" y="73"/>
                  </a:lnTo>
                  <a:lnTo>
                    <a:pt x="381" y="71"/>
                  </a:lnTo>
                  <a:lnTo>
                    <a:pt x="394" y="68"/>
                  </a:lnTo>
                  <a:lnTo>
                    <a:pt x="409" y="61"/>
                  </a:lnTo>
                  <a:lnTo>
                    <a:pt x="423" y="55"/>
                  </a:lnTo>
                  <a:lnTo>
                    <a:pt x="447" y="46"/>
                  </a:lnTo>
                  <a:lnTo>
                    <a:pt x="489" y="32"/>
                  </a:lnTo>
                  <a:lnTo>
                    <a:pt x="500" y="29"/>
                  </a:lnTo>
                  <a:lnTo>
                    <a:pt x="512" y="26"/>
                  </a:lnTo>
                  <a:lnTo>
                    <a:pt x="526" y="20"/>
                  </a:lnTo>
                  <a:lnTo>
                    <a:pt x="541" y="14"/>
                  </a:lnTo>
                  <a:lnTo>
                    <a:pt x="555" y="8"/>
                  </a:lnTo>
                  <a:lnTo>
                    <a:pt x="566" y="4"/>
                  </a:lnTo>
                  <a:lnTo>
                    <a:pt x="574" y="2"/>
                  </a:lnTo>
                  <a:lnTo>
                    <a:pt x="582" y="0"/>
                  </a:lnTo>
                  <a:lnTo>
                    <a:pt x="593" y="0"/>
                  </a:lnTo>
                  <a:lnTo>
                    <a:pt x="607" y="2"/>
                  </a:lnTo>
                  <a:lnTo>
                    <a:pt x="612" y="7"/>
                  </a:lnTo>
                  <a:lnTo>
                    <a:pt x="615" y="11"/>
                  </a:lnTo>
                  <a:lnTo>
                    <a:pt x="618" y="16"/>
                  </a:lnTo>
                  <a:lnTo>
                    <a:pt x="623" y="24"/>
                  </a:lnTo>
                  <a:lnTo>
                    <a:pt x="622" y="39"/>
                  </a:lnTo>
                  <a:lnTo>
                    <a:pt x="620" y="56"/>
                  </a:lnTo>
                  <a:lnTo>
                    <a:pt x="618" y="84"/>
                  </a:lnTo>
                  <a:lnTo>
                    <a:pt x="614" y="125"/>
                  </a:lnTo>
                  <a:lnTo>
                    <a:pt x="612" y="131"/>
                  </a:lnTo>
                  <a:lnTo>
                    <a:pt x="609" y="138"/>
                  </a:lnTo>
                  <a:lnTo>
                    <a:pt x="605" y="142"/>
                  </a:lnTo>
                  <a:lnTo>
                    <a:pt x="601" y="147"/>
                  </a:lnTo>
                  <a:lnTo>
                    <a:pt x="591" y="151"/>
                  </a:lnTo>
                  <a:lnTo>
                    <a:pt x="581" y="156"/>
                  </a:lnTo>
                  <a:lnTo>
                    <a:pt x="572" y="160"/>
                  </a:lnTo>
                  <a:lnTo>
                    <a:pt x="562" y="166"/>
                  </a:lnTo>
                  <a:lnTo>
                    <a:pt x="500" y="187"/>
                  </a:lnTo>
                  <a:lnTo>
                    <a:pt x="464" y="199"/>
                  </a:lnTo>
                  <a:lnTo>
                    <a:pt x="439" y="206"/>
                  </a:lnTo>
                  <a:lnTo>
                    <a:pt x="411" y="215"/>
                  </a:lnTo>
                  <a:lnTo>
                    <a:pt x="407" y="218"/>
                  </a:lnTo>
                  <a:lnTo>
                    <a:pt x="401" y="221"/>
                  </a:lnTo>
                  <a:lnTo>
                    <a:pt x="372" y="232"/>
                  </a:lnTo>
                  <a:lnTo>
                    <a:pt x="353" y="238"/>
                  </a:lnTo>
                  <a:lnTo>
                    <a:pt x="338" y="242"/>
                  </a:lnTo>
                  <a:lnTo>
                    <a:pt x="318" y="248"/>
                  </a:lnTo>
                  <a:lnTo>
                    <a:pt x="284" y="261"/>
                  </a:lnTo>
                  <a:lnTo>
                    <a:pt x="249" y="273"/>
                  </a:lnTo>
                  <a:lnTo>
                    <a:pt x="214" y="285"/>
                  </a:lnTo>
                  <a:lnTo>
                    <a:pt x="179" y="299"/>
                  </a:lnTo>
                  <a:lnTo>
                    <a:pt x="168" y="301"/>
                  </a:lnTo>
                  <a:lnTo>
                    <a:pt x="154" y="305"/>
                  </a:lnTo>
                  <a:lnTo>
                    <a:pt x="145" y="309"/>
                  </a:lnTo>
                  <a:lnTo>
                    <a:pt x="135" y="315"/>
                  </a:lnTo>
                  <a:lnTo>
                    <a:pt x="127" y="317"/>
                  </a:lnTo>
                  <a:lnTo>
                    <a:pt x="118" y="319"/>
                  </a:lnTo>
                  <a:lnTo>
                    <a:pt x="109" y="322"/>
                  </a:lnTo>
                  <a:lnTo>
                    <a:pt x="100" y="324"/>
                  </a:lnTo>
                  <a:lnTo>
                    <a:pt x="91" y="328"/>
                  </a:lnTo>
                  <a:lnTo>
                    <a:pt x="80" y="332"/>
                  </a:lnTo>
                  <a:lnTo>
                    <a:pt x="60" y="339"/>
                  </a:lnTo>
                  <a:lnTo>
                    <a:pt x="47" y="341"/>
                  </a:lnTo>
                  <a:lnTo>
                    <a:pt x="37" y="343"/>
                  </a:lnTo>
                  <a:lnTo>
                    <a:pt x="2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5" name="Freeform 11"/>
            <p:cNvSpPr>
              <a:spLocks/>
            </p:cNvSpPr>
            <p:nvPr/>
          </p:nvSpPr>
          <p:spPr bwMode="auto">
            <a:xfrm>
              <a:off x="3163" y="5668"/>
              <a:ext cx="90" cy="45"/>
            </a:xfrm>
            <a:custGeom>
              <a:avLst/>
              <a:gdLst>
                <a:gd name="T0" fmla="*/ 43 w 906"/>
                <a:gd name="T1" fmla="*/ 450 h 454"/>
                <a:gd name="T2" fmla="*/ 13 w 906"/>
                <a:gd name="T3" fmla="*/ 435 h 454"/>
                <a:gd name="T4" fmla="*/ 0 w 906"/>
                <a:gd name="T5" fmla="*/ 420 h 454"/>
                <a:gd name="T6" fmla="*/ 7 w 906"/>
                <a:gd name="T7" fmla="*/ 389 h 454"/>
                <a:gd name="T8" fmla="*/ 38 w 906"/>
                <a:gd name="T9" fmla="*/ 366 h 454"/>
                <a:gd name="T10" fmla="*/ 74 w 906"/>
                <a:gd name="T11" fmla="*/ 350 h 454"/>
                <a:gd name="T12" fmla="*/ 163 w 906"/>
                <a:gd name="T13" fmla="*/ 296 h 454"/>
                <a:gd name="T14" fmla="*/ 201 w 906"/>
                <a:gd name="T15" fmla="*/ 268 h 454"/>
                <a:gd name="T16" fmla="*/ 263 w 906"/>
                <a:gd name="T17" fmla="*/ 223 h 454"/>
                <a:gd name="T18" fmla="*/ 358 w 906"/>
                <a:gd name="T19" fmla="*/ 151 h 454"/>
                <a:gd name="T20" fmla="*/ 445 w 906"/>
                <a:gd name="T21" fmla="*/ 93 h 454"/>
                <a:gd name="T22" fmla="*/ 516 w 906"/>
                <a:gd name="T23" fmla="*/ 53 h 454"/>
                <a:gd name="T24" fmla="*/ 583 w 906"/>
                <a:gd name="T25" fmla="*/ 23 h 454"/>
                <a:gd name="T26" fmla="*/ 624 w 906"/>
                <a:gd name="T27" fmla="*/ 10 h 454"/>
                <a:gd name="T28" fmla="*/ 654 w 906"/>
                <a:gd name="T29" fmla="*/ 2 h 454"/>
                <a:gd name="T30" fmla="*/ 724 w 906"/>
                <a:gd name="T31" fmla="*/ 0 h 454"/>
                <a:gd name="T32" fmla="*/ 778 w 906"/>
                <a:gd name="T33" fmla="*/ 1 h 454"/>
                <a:gd name="T34" fmla="*/ 812 w 906"/>
                <a:gd name="T35" fmla="*/ 17 h 454"/>
                <a:gd name="T36" fmla="*/ 845 w 906"/>
                <a:gd name="T37" fmla="*/ 39 h 454"/>
                <a:gd name="T38" fmla="*/ 866 w 906"/>
                <a:gd name="T39" fmla="*/ 62 h 454"/>
                <a:gd name="T40" fmla="*/ 892 w 906"/>
                <a:gd name="T41" fmla="*/ 97 h 454"/>
                <a:gd name="T42" fmla="*/ 902 w 906"/>
                <a:gd name="T43" fmla="*/ 122 h 454"/>
                <a:gd name="T44" fmla="*/ 906 w 906"/>
                <a:gd name="T45" fmla="*/ 151 h 454"/>
                <a:gd name="T46" fmla="*/ 900 w 906"/>
                <a:gd name="T47" fmla="*/ 176 h 454"/>
                <a:gd name="T48" fmla="*/ 876 w 906"/>
                <a:gd name="T49" fmla="*/ 197 h 454"/>
                <a:gd name="T50" fmla="*/ 851 w 906"/>
                <a:gd name="T51" fmla="*/ 198 h 454"/>
                <a:gd name="T52" fmla="*/ 829 w 906"/>
                <a:gd name="T53" fmla="*/ 191 h 454"/>
                <a:gd name="T54" fmla="*/ 799 w 906"/>
                <a:gd name="T55" fmla="*/ 165 h 454"/>
                <a:gd name="T56" fmla="*/ 777 w 906"/>
                <a:gd name="T57" fmla="*/ 135 h 454"/>
                <a:gd name="T58" fmla="*/ 744 w 906"/>
                <a:gd name="T59" fmla="*/ 116 h 454"/>
                <a:gd name="T60" fmla="*/ 710 w 906"/>
                <a:gd name="T61" fmla="*/ 111 h 454"/>
                <a:gd name="T62" fmla="*/ 665 w 906"/>
                <a:gd name="T63" fmla="*/ 117 h 454"/>
                <a:gd name="T64" fmla="*/ 608 w 906"/>
                <a:gd name="T65" fmla="*/ 133 h 454"/>
                <a:gd name="T66" fmla="*/ 582 w 906"/>
                <a:gd name="T67" fmla="*/ 142 h 454"/>
                <a:gd name="T68" fmla="*/ 546 w 906"/>
                <a:gd name="T69" fmla="*/ 157 h 454"/>
                <a:gd name="T70" fmla="*/ 521 w 906"/>
                <a:gd name="T71" fmla="*/ 170 h 454"/>
                <a:gd name="T72" fmla="*/ 447 w 906"/>
                <a:gd name="T73" fmla="*/ 214 h 454"/>
                <a:gd name="T74" fmla="*/ 390 w 906"/>
                <a:gd name="T75" fmla="*/ 251 h 454"/>
                <a:gd name="T76" fmla="*/ 309 w 906"/>
                <a:gd name="T77" fmla="*/ 308 h 454"/>
                <a:gd name="T78" fmla="*/ 204 w 906"/>
                <a:gd name="T79" fmla="*/ 379 h 454"/>
                <a:gd name="T80" fmla="*/ 180 w 906"/>
                <a:gd name="T81" fmla="*/ 397 h 454"/>
                <a:gd name="T82" fmla="*/ 143 w 906"/>
                <a:gd name="T83" fmla="*/ 418 h 454"/>
                <a:gd name="T84" fmla="*/ 103 w 906"/>
                <a:gd name="T85" fmla="*/ 439 h 454"/>
                <a:gd name="T86" fmla="*/ 71 w 906"/>
                <a:gd name="T87" fmla="*/ 451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6" h="454">
                  <a:moveTo>
                    <a:pt x="56" y="454"/>
                  </a:moveTo>
                  <a:lnTo>
                    <a:pt x="53" y="453"/>
                  </a:lnTo>
                  <a:lnTo>
                    <a:pt x="43" y="450"/>
                  </a:lnTo>
                  <a:lnTo>
                    <a:pt x="32" y="446"/>
                  </a:lnTo>
                  <a:lnTo>
                    <a:pt x="20" y="440"/>
                  </a:lnTo>
                  <a:lnTo>
                    <a:pt x="13" y="435"/>
                  </a:lnTo>
                  <a:lnTo>
                    <a:pt x="5" y="428"/>
                  </a:lnTo>
                  <a:lnTo>
                    <a:pt x="2" y="424"/>
                  </a:lnTo>
                  <a:lnTo>
                    <a:pt x="0" y="420"/>
                  </a:lnTo>
                  <a:lnTo>
                    <a:pt x="0" y="411"/>
                  </a:lnTo>
                  <a:lnTo>
                    <a:pt x="0" y="400"/>
                  </a:lnTo>
                  <a:lnTo>
                    <a:pt x="7" y="389"/>
                  </a:lnTo>
                  <a:lnTo>
                    <a:pt x="14" y="378"/>
                  </a:lnTo>
                  <a:lnTo>
                    <a:pt x="26" y="372"/>
                  </a:lnTo>
                  <a:lnTo>
                    <a:pt x="38" y="366"/>
                  </a:lnTo>
                  <a:lnTo>
                    <a:pt x="52" y="359"/>
                  </a:lnTo>
                  <a:lnTo>
                    <a:pt x="65" y="352"/>
                  </a:lnTo>
                  <a:lnTo>
                    <a:pt x="74" y="350"/>
                  </a:lnTo>
                  <a:lnTo>
                    <a:pt x="85" y="346"/>
                  </a:lnTo>
                  <a:lnTo>
                    <a:pt x="134" y="316"/>
                  </a:lnTo>
                  <a:lnTo>
                    <a:pt x="163" y="296"/>
                  </a:lnTo>
                  <a:lnTo>
                    <a:pt x="180" y="285"/>
                  </a:lnTo>
                  <a:lnTo>
                    <a:pt x="190" y="278"/>
                  </a:lnTo>
                  <a:lnTo>
                    <a:pt x="201" y="268"/>
                  </a:lnTo>
                  <a:lnTo>
                    <a:pt x="224" y="251"/>
                  </a:lnTo>
                  <a:lnTo>
                    <a:pt x="248" y="233"/>
                  </a:lnTo>
                  <a:lnTo>
                    <a:pt x="263" y="223"/>
                  </a:lnTo>
                  <a:lnTo>
                    <a:pt x="281" y="208"/>
                  </a:lnTo>
                  <a:lnTo>
                    <a:pt x="320" y="180"/>
                  </a:lnTo>
                  <a:lnTo>
                    <a:pt x="358" y="151"/>
                  </a:lnTo>
                  <a:lnTo>
                    <a:pt x="377" y="136"/>
                  </a:lnTo>
                  <a:lnTo>
                    <a:pt x="419" y="109"/>
                  </a:lnTo>
                  <a:lnTo>
                    <a:pt x="445" y="93"/>
                  </a:lnTo>
                  <a:lnTo>
                    <a:pt x="466" y="79"/>
                  </a:lnTo>
                  <a:lnTo>
                    <a:pt x="493" y="64"/>
                  </a:lnTo>
                  <a:lnTo>
                    <a:pt x="516" y="53"/>
                  </a:lnTo>
                  <a:lnTo>
                    <a:pt x="536" y="43"/>
                  </a:lnTo>
                  <a:lnTo>
                    <a:pt x="555" y="34"/>
                  </a:lnTo>
                  <a:lnTo>
                    <a:pt x="583" y="23"/>
                  </a:lnTo>
                  <a:lnTo>
                    <a:pt x="601" y="18"/>
                  </a:lnTo>
                  <a:lnTo>
                    <a:pt x="614" y="14"/>
                  </a:lnTo>
                  <a:lnTo>
                    <a:pt x="624" y="10"/>
                  </a:lnTo>
                  <a:lnTo>
                    <a:pt x="637" y="5"/>
                  </a:lnTo>
                  <a:lnTo>
                    <a:pt x="646" y="3"/>
                  </a:lnTo>
                  <a:lnTo>
                    <a:pt x="654" y="2"/>
                  </a:lnTo>
                  <a:lnTo>
                    <a:pt x="661" y="1"/>
                  </a:lnTo>
                  <a:lnTo>
                    <a:pt x="669" y="0"/>
                  </a:lnTo>
                  <a:lnTo>
                    <a:pt x="724" y="0"/>
                  </a:lnTo>
                  <a:lnTo>
                    <a:pt x="753" y="0"/>
                  </a:lnTo>
                  <a:lnTo>
                    <a:pt x="768" y="1"/>
                  </a:lnTo>
                  <a:lnTo>
                    <a:pt x="778" y="1"/>
                  </a:lnTo>
                  <a:lnTo>
                    <a:pt x="791" y="8"/>
                  </a:lnTo>
                  <a:lnTo>
                    <a:pt x="802" y="12"/>
                  </a:lnTo>
                  <a:lnTo>
                    <a:pt x="812" y="17"/>
                  </a:lnTo>
                  <a:lnTo>
                    <a:pt x="827" y="26"/>
                  </a:lnTo>
                  <a:lnTo>
                    <a:pt x="837" y="33"/>
                  </a:lnTo>
                  <a:lnTo>
                    <a:pt x="845" y="39"/>
                  </a:lnTo>
                  <a:lnTo>
                    <a:pt x="852" y="46"/>
                  </a:lnTo>
                  <a:lnTo>
                    <a:pt x="862" y="56"/>
                  </a:lnTo>
                  <a:lnTo>
                    <a:pt x="866" y="62"/>
                  </a:lnTo>
                  <a:lnTo>
                    <a:pt x="871" y="70"/>
                  </a:lnTo>
                  <a:lnTo>
                    <a:pt x="879" y="80"/>
                  </a:lnTo>
                  <a:lnTo>
                    <a:pt x="892" y="97"/>
                  </a:lnTo>
                  <a:lnTo>
                    <a:pt x="895" y="105"/>
                  </a:lnTo>
                  <a:lnTo>
                    <a:pt x="898" y="114"/>
                  </a:lnTo>
                  <a:lnTo>
                    <a:pt x="902" y="122"/>
                  </a:lnTo>
                  <a:lnTo>
                    <a:pt x="905" y="132"/>
                  </a:lnTo>
                  <a:lnTo>
                    <a:pt x="906" y="144"/>
                  </a:lnTo>
                  <a:lnTo>
                    <a:pt x="906" y="151"/>
                  </a:lnTo>
                  <a:lnTo>
                    <a:pt x="906" y="157"/>
                  </a:lnTo>
                  <a:lnTo>
                    <a:pt x="905" y="165"/>
                  </a:lnTo>
                  <a:lnTo>
                    <a:pt x="900" y="176"/>
                  </a:lnTo>
                  <a:lnTo>
                    <a:pt x="895" y="185"/>
                  </a:lnTo>
                  <a:lnTo>
                    <a:pt x="886" y="191"/>
                  </a:lnTo>
                  <a:lnTo>
                    <a:pt x="876" y="197"/>
                  </a:lnTo>
                  <a:lnTo>
                    <a:pt x="864" y="198"/>
                  </a:lnTo>
                  <a:lnTo>
                    <a:pt x="857" y="198"/>
                  </a:lnTo>
                  <a:lnTo>
                    <a:pt x="851" y="198"/>
                  </a:lnTo>
                  <a:lnTo>
                    <a:pt x="844" y="197"/>
                  </a:lnTo>
                  <a:lnTo>
                    <a:pt x="836" y="195"/>
                  </a:lnTo>
                  <a:lnTo>
                    <a:pt x="829" y="191"/>
                  </a:lnTo>
                  <a:lnTo>
                    <a:pt x="818" y="182"/>
                  </a:lnTo>
                  <a:lnTo>
                    <a:pt x="807" y="174"/>
                  </a:lnTo>
                  <a:lnTo>
                    <a:pt x="799" y="165"/>
                  </a:lnTo>
                  <a:lnTo>
                    <a:pt x="792" y="154"/>
                  </a:lnTo>
                  <a:lnTo>
                    <a:pt x="784" y="145"/>
                  </a:lnTo>
                  <a:lnTo>
                    <a:pt x="777" y="135"/>
                  </a:lnTo>
                  <a:lnTo>
                    <a:pt x="768" y="128"/>
                  </a:lnTo>
                  <a:lnTo>
                    <a:pt x="758" y="121"/>
                  </a:lnTo>
                  <a:lnTo>
                    <a:pt x="744" y="116"/>
                  </a:lnTo>
                  <a:lnTo>
                    <a:pt x="729" y="111"/>
                  </a:lnTo>
                  <a:lnTo>
                    <a:pt x="719" y="111"/>
                  </a:lnTo>
                  <a:lnTo>
                    <a:pt x="710" y="111"/>
                  </a:lnTo>
                  <a:lnTo>
                    <a:pt x="700" y="111"/>
                  </a:lnTo>
                  <a:lnTo>
                    <a:pt x="690" y="111"/>
                  </a:lnTo>
                  <a:lnTo>
                    <a:pt x="665" y="117"/>
                  </a:lnTo>
                  <a:lnTo>
                    <a:pt x="639" y="125"/>
                  </a:lnTo>
                  <a:lnTo>
                    <a:pt x="619" y="130"/>
                  </a:lnTo>
                  <a:lnTo>
                    <a:pt x="608" y="133"/>
                  </a:lnTo>
                  <a:lnTo>
                    <a:pt x="601" y="135"/>
                  </a:lnTo>
                  <a:lnTo>
                    <a:pt x="593" y="138"/>
                  </a:lnTo>
                  <a:lnTo>
                    <a:pt x="582" y="142"/>
                  </a:lnTo>
                  <a:lnTo>
                    <a:pt x="567" y="147"/>
                  </a:lnTo>
                  <a:lnTo>
                    <a:pt x="553" y="153"/>
                  </a:lnTo>
                  <a:lnTo>
                    <a:pt x="546" y="157"/>
                  </a:lnTo>
                  <a:lnTo>
                    <a:pt x="541" y="159"/>
                  </a:lnTo>
                  <a:lnTo>
                    <a:pt x="536" y="160"/>
                  </a:lnTo>
                  <a:lnTo>
                    <a:pt x="521" y="170"/>
                  </a:lnTo>
                  <a:lnTo>
                    <a:pt x="500" y="182"/>
                  </a:lnTo>
                  <a:lnTo>
                    <a:pt x="474" y="196"/>
                  </a:lnTo>
                  <a:lnTo>
                    <a:pt x="447" y="214"/>
                  </a:lnTo>
                  <a:lnTo>
                    <a:pt x="439" y="218"/>
                  </a:lnTo>
                  <a:lnTo>
                    <a:pt x="424" y="227"/>
                  </a:lnTo>
                  <a:lnTo>
                    <a:pt x="390" y="251"/>
                  </a:lnTo>
                  <a:lnTo>
                    <a:pt x="325" y="295"/>
                  </a:lnTo>
                  <a:lnTo>
                    <a:pt x="322" y="298"/>
                  </a:lnTo>
                  <a:lnTo>
                    <a:pt x="309" y="308"/>
                  </a:lnTo>
                  <a:lnTo>
                    <a:pt x="275" y="332"/>
                  </a:lnTo>
                  <a:lnTo>
                    <a:pt x="211" y="377"/>
                  </a:lnTo>
                  <a:lnTo>
                    <a:pt x="204" y="379"/>
                  </a:lnTo>
                  <a:lnTo>
                    <a:pt x="199" y="382"/>
                  </a:lnTo>
                  <a:lnTo>
                    <a:pt x="192" y="388"/>
                  </a:lnTo>
                  <a:lnTo>
                    <a:pt x="180" y="397"/>
                  </a:lnTo>
                  <a:lnTo>
                    <a:pt x="171" y="401"/>
                  </a:lnTo>
                  <a:lnTo>
                    <a:pt x="158" y="409"/>
                  </a:lnTo>
                  <a:lnTo>
                    <a:pt x="143" y="418"/>
                  </a:lnTo>
                  <a:lnTo>
                    <a:pt x="120" y="431"/>
                  </a:lnTo>
                  <a:lnTo>
                    <a:pt x="112" y="435"/>
                  </a:lnTo>
                  <a:lnTo>
                    <a:pt x="103" y="439"/>
                  </a:lnTo>
                  <a:lnTo>
                    <a:pt x="95" y="443"/>
                  </a:lnTo>
                  <a:lnTo>
                    <a:pt x="85" y="448"/>
                  </a:lnTo>
                  <a:lnTo>
                    <a:pt x="71" y="451"/>
                  </a:lnTo>
                  <a:lnTo>
                    <a:pt x="56" y="4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auto">
            <a:xfrm>
              <a:off x="2558" y="5620"/>
              <a:ext cx="66" cy="20"/>
            </a:xfrm>
            <a:custGeom>
              <a:avLst/>
              <a:gdLst>
                <a:gd name="T0" fmla="*/ 18 w 658"/>
                <a:gd name="T1" fmla="*/ 194 h 199"/>
                <a:gd name="T2" fmla="*/ 2 w 658"/>
                <a:gd name="T3" fmla="*/ 181 h 199"/>
                <a:gd name="T4" fmla="*/ 0 w 658"/>
                <a:gd name="T5" fmla="*/ 166 h 199"/>
                <a:gd name="T6" fmla="*/ 2 w 658"/>
                <a:gd name="T7" fmla="*/ 153 h 199"/>
                <a:gd name="T8" fmla="*/ 8 w 658"/>
                <a:gd name="T9" fmla="*/ 134 h 199"/>
                <a:gd name="T10" fmla="*/ 16 w 658"/>
                <a:gd name="T11" fmla="*/ 106 h 199"/>
                <a:gd name="T12" fmla="*/ 28 w 658"/>
                <a:gd name="T13" fmla="*/ 69 h 199"/>
                <a:gd name="T14" fmla="*/ 41 w 658"/>
                <a:gd name="T15" fmla="*/ 61 h 199"/>
                <a:gd name="T16" fmla="*/ 76 w 658"/>
                <a:gd name="T17" fmla="*/ 53 h 199"/>
                <a:gd name="T18" fmla="*/ 124 w 658"/>
                <a:gd name="T19" fmla="*/ 45 h 199"/>
                <a:gd name="T20" fmla="*/ 189 w 658"/>
                <a:gd name="T21" fmla="*/ 38 h 199"/>
                <a:gd name="T22" fmla="*/ 236 w 658"/>
                <a:gd name="T23" fmla="*/ 36 h 199"/>
                <a:gd name="T24" fmla="*/ 271 w 658"/>
                <a:gd name="T25" fmla="*/ 33 h 199"/>
                <a:gd name="T26" fmla="*/ 296 w 658"/>
                <a:gd name="T27" fmla="*/ 28 h 199"/>
                <a:gd name="T28" fmla="*/ 361 w 658"/>
                <a:gd name="T29" fmla="*/ 22 h 199"/>
                <a:gd name="T30" fmla="*/ 419 w 658"/>
                <a:gd name="T31" fmla="*/ 18 h 199"/>
                <a:gd name="T32" fmla="*/ 466 w 658"/>
                <a:gd name="T33" fmla="*/ 14 h 199"/>
                <a:gd name="T34" fmla="*/ 545 w 658"/>
                <a:gd name="T35" fmla="*/ 5 h 199"/>
                <a:gd name="T36" fmla="*/ 604 w 658"/>
                <a:gd name="T37" fmla="*/ 1 h 199"/>
                <a:gd name="T38" fmla="*/ 633 w 658"/>
                <a:gd name="T39" fmla="*/ 4 h 199"/>
                <a:gd name="T40" fmla="*/ 646 w 658"/>
                <a:gd name="T41" fmla="*/ 9 h 199"/>
                <a:gd name="T42" fmla="*/ 654 w 658"/>
                <a:gd name="T43" fmla="*/ 18 h 199"/>
                <a:gd name="T44" fmla="*/ 657 w 658"/>
                <a:gd name="T45" fmla="*/ 34 h 199"/>
                <a:gd name="T46" fmla="*/ 650 w 658"/>
                <a:gd name="T47" fmla="*/ 68 h 199"/>
                <a:gd name="T48" fmla="*/ 638 w 658"/>
                <a:gd name="T49" fmla="*/ 105 h 199"/>
                <a:gd name="T50" fmla="*/ 623 w 658"/>
                <a:gd name="T51" fmla="*/ 133 h 199"/>
                <a:gd name="T52" fmla="*/ 585 w 658"/>
                <a:gd name="T53" fmla="*/ 146 h 199"/>
                <a:gd name="T54" fmla="*/ 564 w 658"/>
                <a:gd name="T55" fmla="*/ 151 h 199"/>
                <a:gd name="T56" fmla="*/ 530 w 658"/>
                <a:gd name="T57" fmla="*/ 156 h 199"/>
                <a:gd name="T58" fmla="*/ 488 w 658"/>
                <a:gd name="T59" fmla="*/ 160 h 199"/>
                <a:gd name="T60" fmla="*/ 455 w 658"/>
                <a:gd name="T61" fmla="*/ 163 h 199"/>
                <a:gd name="T62" fmla="*/ 415 w 658"/>
                <a:gd name="T63" fmla="*/ 165 h 199"/>
                <a:gd name="T64" fmla="*/ 374 w 658"/>
                <a:gd name="T65" fmla="*/ 169 h 199"/>
                <a:gd name="T66" fmla="*/ 347 w 658"/>
                <a:gd name="T67" fmla="*/ 173 h 199"/>
                <a:gd name="T68" fmla="*/ 299 w 658"/>
                <a:gd name="T69" fmla="*/ 178 h 199"/>
                <a:gd name="T70" fmla="*/ 229 w 658"/>
                <a:gd name="T71" fmla="*/ 182 h 199"/>
                <a:gd name="T72" fmla="*/ 176 w 658"/>
                <a:gd name="T73" fmla="*/ 187 h 199"/>
                <a:gd name="T74" fmla="*/ 141 w 658"/>
                <a:gd name="T75" fmla="*/ 193 h 199"/>
                <a:gd name="T76" fmla="*/ 100 w 658"/>
                <a:gd name="T77" fmla="*/ 196 h 199"/>
                <a:gd name="T78" fmla="*/ 51 w 658"/>
                <a:gd name="T79" fmla="*/ 198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8" h="199">
                  <a:moveTo>
                    <a:pt x="26" y="199"/>
                  </a:moveTo>
                  <a:lnTo>
                    <a:pt x="18" y="194"/>
                  </a:lnTo>
                  <a:lnTo>
                    <a:pt x="4" y="186"/>
                  </a:lnTo>
                  <a:lnTo>
                    <a:pt x="2" y="181"/>
                  </a:lnTo>
                  <a:lnTo>
                    <a:pt x="0" y="174"/>
                  </a:lnTo>
                  <a:lnTo>
                    <a:pt x="0" y="166"/>
                  </a:lnTo>
                  <a:lnTo>
                    <a:pt x="1" y="160"/>
                  </a:lnTo>
                  <a:lnTo>
                    <a:pt x="2" y="153"/>
                  </a:lnTo>
                  <a:lnTo>
                    <a:pt x="4" y="143"/>
                  </a:lnTo>
                  <a:lnTo>
                    <a:pt x="8" y="134"/>
                  </a:lnTo>
                  <a:lnTo>
                    <a:pt x="11" y="124"/>
                  </a:lnTo>
                  <a:lnTo>
                    <a:pt x="16" y="106"/>
                  </a:lnTo>
                  <a:lnTo>
                    <a:pt x="23" y="74"/>
                  </a:lnTo>
                  <a:lnTo>
                    <a:pt x="28" y="69"/>
                  </a:lnTo>
                  <a:lnTo>
                    <a:pt x="33" y="63"/>
                  </a:lnTo>
                  <a:lnTo>
                    <a:pt x="41" y="61"/>
                  </a:lnTo>
                  <a:lnTo>
                    <a:pt x="48" y="58"/>
                  </a:lnTo>
                  <a:lnTo>
                    <a:pt x="76" y="53"/>
                  </a:lnTo>
                  <a:lnTo>
                    <a:pt x="97" y="49"/>
                  </a:lnTo>
                  <a:lnTo>
                    <a:pt x="124" y="45"/>
                  </a:lnTo>
                  <a:lnTo>
                    <a:pt x="167" y="39"/>
                  </a:lnTo>
                  <a:lnTo>
                    <a:pt x="189" y="38"/>
                  </a:lnTo>
                  <a:lnTo>
                    <a:pt x="212" y="37"/>
                  </a:lnTo>
                  <a:lnTo>
                    <a:pt x="236" y="36"/>
                  </a:lnTo>
                  <a:lnTo>
                    <a:pt x="259" y="35"/>
                  </a:lnTo>
                  <a:lnTo>
                    <a:pt x="271" y="33"/>
                  </a:lnTo>
                  <a:lnTo>
                    <a:pt x="284" y="30"/>
                  </a:lnTo>
                  <a:lnTo>
                    <a:pt x="296" y="28"/>
                  </a:lnTo>
                  <a:lnTo>
                    <a:pt x="308" y="26"/>
                  </a:lnTo>
                  <a:lnTo>
                    <a:pt x="361" y="22"/>
                  </a:lnTo>
                  <a:lnTo>
                    <a:pt x="393" y="20"/>
                  </a:lnTo>
                  <a:lnTo>
                    <a:pt x="419" y="18"/>
                  </a:lnTo>
                  <a:lnTo>
                    <a:pt x="453" y="17"/>
                  </a:lnTo>
                  <a:lnTo>
                    <a:pt x="466" y="14"/>
                  </a:lnTo>
                  <a:lnTo>
                    <a:pt x="482" y="10"/>
                  </a:lnTo>
                  <a:lnTo>
                    <a:pt x="545" y="5"/>
                  </a:lnTo>
                  <a:lnTo>
                    <a:pt x="581" y="1"/>
                  </a:lnTo>
                  <a:lnTo>
                    <a:pt x="604" y="1"/>
                  </a:lnTo>
                  <a:lnTo>
                    <a:pt x="625" y="0"/>
                  </a:lnTo>
                  <a:lnTo>
                    <a:pt x="633" y="4"/>
                  </a:lnTo>
                  <a:lnTo>
                    <a:pt x="642" y="6"/>
                  </a:lnTo>
                  <a:lnTo>
                    <a:pt x="646" y="9"/>
                  </a:lnTo>
                  <a:lnTo>
                    <a:pt x="652" y="13"/>
                  </a:lnTo>
                  <a:lnTo>
                    <a:pt x="654" y="18"/>
                  </a:lnTo>
                  <a:lnTo>
                    <a:pt x="658" y="23"/>
                  </a:lnTo>
                  <a:lnTo>
                    <a:pt x="657" y="34"/>
                  </a:lnTo>
                  <a:lnTo>
                    <a:pt x="656" y="46"/>
                  </a:lnTo>
                  <a:lnTo>
                    <a:pt x="650" y="68"/>
                  </a:lnTo>
                  <a:lnTo>
                    <a:pt x="644" y="88"/>
                  </a:lnTo>
                  <a:lnTo>
                    <a:pt x="638" y="105"/>
                  </a:lnTo>
                  <a:lnTo>
                    <a:pt x="631" y="125"/>
                  </a:lnTo>
                  <a:lnTo>
                    <a:pt x="623" y="133"/>
                  </a:lnTo>
                  <a:lnTo>
                    <a:pt x="614" y="141"/>
                  </a:lnTo>
                  <a:lnTo>
                    <a:pt x="585" y="146"/>
                  </a:lnTo>
                  <a:lnTo>
                    <a:pt x="571" y="149"/>
                  </a:lnTo>
                  <a:lnTo>
                    <a:pt x="564" y="151"/>
                  </a:lnTo>
                  <a:lnTo>
                    <a:pt x="560" y="153"/>
                  </a:lnTo>
                  <a:lnTo>
                    <a:pt x="530" y="156"/>
                  </a:lnTo>
                  <a:lnTo>
                    <a:pt x="507" y="158"/>
                  </a:lnTo>
                  <a:lnTo>
                    <a:pt x="488" y="160"/>
                  </a:lnTo>
                  <a:lnTo>
                    <a:pt x="472" y="161"/>
                  </a:lnTo>
                  <a:lnTo>
                    <a:pt x="455" y="163"/>
                  </a:lnTo>
                  <a:lnTo>
                    <a:pt x="438" y="164"/>
                  </a:lnTo>
                  <a:lnTo>
                    <a:pt x="415" y="165"/>
                  </a:lnTo>
                  <a:lnTo>
                    <a:pt x="387" y="167"/>
                  </a:lnTo>
                  <a:lnTo>
                    <a:pt x="374" y="169"/>
                  </a:lnTo>
                  <a:lnTo>
                    <a:pt x="361" y="171"/>
                  </a:lnTo>
                  <a:lnTo>
                    <a:pt x="347" y="173"/>
                  </a:lnTo>
                  <a:lnTo>
                    <a:pt x="334" y="176"/>
                  </a:lnTo>
                  <a:lnTo>
                    <a:pt x="299" y="178"/>
                  </a:lnTo>
                  <a:lnTo>
                    <a:pt x="264" y="180"/>
                  </a:lnTo>
                  <a:lnTo>
                    <a:pt x="229" y="182"/>
                  </a:lnTo>
                  <a:lnTo>
                    <a:pt x="193" y="184"/>
                  </a:lnTo>
                  <a:lnTo>
                    <a:pt x="176" y="187"/>
                  </a:lnTo>
                  <a:lnTo>
                    <a:pt x="159" y="190"/>
                  </a:lnTo>
                  <a:lnTo>
                    <a:pt x="141" y="193"/>
                  </a:lnTo>
                  <a:lnTo>
                    <a:pt x="124" y="196"/>
                  </a:lnTo>
                  <a:lnTo>
                    <a:pt x="100" y="196"/>
                  </a:lnTo>
                  <a:lnTo>
                    <a:pt x="76" y="197"/>
                  </a:lnTo>
                  <a:lnTo>
                    <a:pt x="51" y="198"/>
                  </a:lnTo>
                  <a:lnTo>
                    <a:pt x="26" y="1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auto">
            <a:xfrm>
              <a:off x="2587" y="5545"/>
              <a:ext cx="66" cy="22"/>
            </a:xfrm>
            <a:custGeom>
              <a:avLst/>
              <a:gdLst>
                <a:gd name="T0" fmla="*/ 566 w 659"/>
                <a:gd name="T1" fmla="*/ 216 h 217"/>
                <a:gd name="T2" fmla="*/ 531 w 659"/>
                <a:gd name="T3" fmla="*/ 212 h 217"/>
                <a:gd name="T4" fmla="*/ 468 w 659"/>
                <a:gd name="T5" fmla="*/ 204 h 217"/>
                <a:gd name="T6" fmla="*/ 436 w 659"/>
                <a:gd name="T7" fmla="*/ 198 h 217"/>
                <a:gd name="T8" fmla="*/ 400 w 659"/>
                <a:gd name="T9" fmla="*/ 196 h 217"/>
                <a:gd name="T10" fmla="*/ 355 w 659"/>
                <a:gd name="T11" fmla="*/ 187 h 217"/>
                <a:gd name="T12" fmla="*/ 322 w 659"/>
                <a:gd name="T13" fmla="*/ 181 h 217"/>
                <a:gd name="T14" fmla="*/ 295 w 659"/>
                <a:gd name="T15" fmla="*/ 178 h 217"/>
                <a:gd name="T16" fmla="*/ 278 w 659"/>
                <a:gd name="T17" fmla="*/ 178 h 217"/>
                <a:gd name="T18" fmla="*/ 236 w 659"/>
                <a:gd name="T19" fmla="*/ 172 h 217"/>
                <a:gd name="T20" fmla="*/ 206 w 659"/>
                <a:gd name="T21" fmla="*/ 166 h 217"/>
                <a:gd name="T22" fmla="*/ 177 w 659"/>
                <a:gd name="T23" fmla="*/ 162 h 217"/>
                <a:gd name="T24" fmla="*/ 139 w 659"/>
                <a:gd name="T25" fmla="*/ 159 h 217"/>
                <a:gd name="T26" fmla="*/ 93 w 659"/>
                <a:gd name="T27" fmla="*/ 152 h 217"/>
                <a:gd name="T28" fmla="*/ 44 w 659"/>
                <a:gd name="T29" fmla="*/ 142 h 217"/>
                <a:gd name="T30" fmla="*/ 14 w 659"/>
                <a:gd name="T31" fmla="*/ 135 h 217"/>
                <a:gd name="T32" fmla="*/ 7 w 659"/>
                <a:gd name="T33" fmla="*/ 130 h 217"/>
                <a:gd name="T34" fmla="*/ 1 w 659"/>
                <a:gd name="T35" fmla="*/ 118 h 217"/>
                <a:gd name="T36" fmla="*/ 11 w 659"/>
                <a:gd name="T37" fmla="*/ 72 h 217"/>
                <a:gd name="T38" fmla="*/ 26 w 659"/>
                <a:gd name="T39" fmla="*/ 42 h 217"/>
                <a:gd name="T40" fmla="*/ 42 w 659"/>
                <a:gd name="T41" fmla="*/ 15 h 217"/>
                <a:gd name="T42" fmla="*/ 57 w 659"/>
                <a:gd name="T43" fmla="*/ 4 h 217"/>
                <a:gd name="T44" fmla="*/ 71 w 659"/>
                <a:gd name="T45" fmla="*/ 1 h 217"/>
                <a:gd name="T46" fmla="*/ 97 w 659"/>
                <a:gd name="T47" fmla="*/ 1 h 217"/>
                <a:gd name="T48" fmla="*/ 122 w 659"/>
                <a:gd name="T49" fmla="*/ 5 h 217"/>
                <a:gd name="T50" fmla="*/ 146 w 659"/>
                <a:gd name="T51" fmla="*/ 10 h 217"/>
                <a:gd name="T52" fmla="*/ 179 w 659"/>
                <a:gd name="T53" fmla="*/ 15 h 217"/>
                <a:gd name="T54" fmla="*/ 221 w 659"/>
                <a:gd name="T55" fmla="*/ 18 h 217"/>
                <a:gd name="T56" fmla="*/ 255 w 659"/>
                <a:gd name="T57" fmla="*/ 22 h 217"/>
                <a:gd name="T58" fmla="*/ 281 w 659"/>
                <a:gd name="T59" fmla="*/ 28 h 217"/>
                <a:gd name="T60" fmla="*/ 318 w 659"/>
                <a:gd name="T61" fmla="*/ 35 h 217"/>
                <a:gd name="T62" fmla="*/ 365 w 659"/>
                <a:gd name="T63" fmla="*/ 39 h 217"/>
                <a:gd name="T64" fmla="*/ 399 w 659"/>
                <a:gd name="T65" fmla="*/ 44 h 217"/>
                <a:gd name="T66" fmla="*/ 419 w 659"/>
                <a:gd name="T67" fmla="*/ 48 h 217"/>
                <a:gd name="T68" fmla="*/ 451 w 659"/>
                <a:gd name="T69" fmla="*/ 52 h 217"/>
                <a:gd name="T70" fmla="*/ 497 w 659"/>
                <a:gd name="T71" fmla="*/ 57 h 217"/>
                <a:gd name="T72" fmla="*/ 529 w 659"/>
                <a:gd name="T73" fmla="*/ 61 h 217"/>
                <a:gd name="T74" fmla="*/ 549 w 659"/>
                <a:gd name="T75" fmla="*/ 66 h 217"/>
                <a:gd name="T76" fmla="*/ 577 w 659"/>
                <a:gd name="T77" fmla="*/ 71 h 217"/>
                <a:gd name="T78" fmla="*/ 613 w 659"/>
                <a:gd name="T79" fmla="*/ 74 h 217"/>
                <a:gd name="T80" fmla="*/ 641 w 659"/>
                <a:gd name="T81" fmla="*/ 81 h 217"/>
                <a:gd name="T82" fmla="*/ 655 w 659"/>
                <a:gd name="T83" fmla="*/ 94 h 217"/>
                <a:gd name="T84" fmla="*/ 659 w 659"/>
                <a:gd name="T85" fmla="*/ 113 h 217"/>
                <a:gd name="T86" fmla="*/ 649 w 659"/>
                <a:gd name="T87" fmla="*/ 141 h 217"/>
                <a:gd name="T88" fmla="*/ 630 w 659"/>
                <a:gd name="T89" fmla="*/ 177 h 217"/>
                <a:gd name="T90" fmla="*/ 612 w 659"/>
                <a:gd name="T91" fmla="*/ 203 h 217"/>
                <a:gd name="T92" fmla="*/ 601 w 659"/>
                <a:gd name="T93" fmla="*/ 210 h 217"/>
                <a:gd name="T94" fmla="*/ 583 w 659"/>
                <a:gd name="T95" fmla="*/ 215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59" h="217">
                  <a:moveTo>
                    <a:pt x="567" y="217"/>
                  </a:moveTo>
                  <a:lnTo>
                    <a:pt x="566" y="216"/>
                  </a:lnTo>
                  <a:lnTo>
                    <a:pt x="557" y="215"/>
                  </a:lnTo>
                  <a:lnTo>
                    <a:pt x="531" y="212"/>
                  </a:lnTo>
                  <a:lnTo>
                    <a:pt x="481" y="207"/>
                  </a:lnTo>
                  <a:lnTo>
                    <a:pt x="468" y="204"/>
                  </a:lnTo>
                  <a:lnTo>
                    <a:pt x="452" y="200"/>
                  </a:lnTo>
                  <a:lnTo>
                    <a:pt x="436" y="198"/>
                  </a:lnTo>
                  <a:lnTo>
                    <a:pt x="419" y="197"/>
                  </a:lnTo>
                  <a:lnTo>
                    <a:pt x="400" y="196"/>
                  </a:lnTo>
                  <a:lnTo>
                    <a:pt x="383" y="194"/>
                  </a:lnTo>
                  <a:lnTo>
                    <a:pt x="355" y="187"/>
                  </a:lnTo>
                  <a:lnTo>
                    <a:pt x="338" y="183"/>
                  </a:lnTo>
                  <a:lnTo>
                    <a:pt x="322" y="181"/>
                  </a:lnTo>
                  <a:lnTo>
                    <a:pt x="302" y="178"/>
                  </a:lnTo>
                  <a:lnTo>
                    <a:pt x="295" y="178"/>
                  </a:lnTo>
                  <a:lnTo>
                    <a:pt x="286" y="178"/>
                  </a:lnTo>
                  <a:lnTo>
                    <a:pt x="278" y="178"/>
                  </a:lnTo>
                  <a:lnTo>
                    <a:pt x="269" y="177"/>
                  </a:lnTo>
                  <a:lnTo>
                    <a:pt x="236" y="172"/>
                  </a:lnTo>
                  <a:lnTo>
                    <a:pt x="218" y="169"/>
                  </a:lnTo>
                  <a:lnTo>
                    <a:pt x="206" y="166"/>
                  </a:lnTo>
                  <a:lnTo>
                    <a:pt x="196" y="164"/>
                  </a:lnTo>
                  <a:lnTo>
                    <a:pt x="177" y="162"/>
                  </a:lnTo>
                  <a:lnTo>
                    <a:pt x="158" y="161"/>
                  </a:lnTo>
                  <a:lnTo>
                    <a:pt x="139" y="159"/>
                  </a:lnTo>
                  <a:lnTo>
                    <a:pt x="118" y="156"/>
                  </a:lnTo>
                  <a:lnTo>
                    <a:pt x="93" y="152"/>
                  </a:lnTo>
                  <a:lnTo>
                    <a:pt x="69" y="147"/>
                  </a:lnTo>
                  <a:lnTo>
                    <a:pt x="44" y="142"/>
                  </a:lnTo>
                  <a:lnTo>
                    <a:pt x="20" y="138"/>
                  </a:lnTo>
                  <a:lnTo>
                    <a:pt x="14" y="135"/>
                  </a:lnTo>
                  <a:lnTo>
                    <a:pt x="11" y="133"/>
                  </a:lnTo>
                  <a:lnTo>
                    <a:pt x="7" y="130"/>
                  </a:lnTo>
                  <a:lnTo>
                    <a:pt x="2" y="125"/>
                  </a:lnTo>
                  <a:lnTo>
                    <a:pt x="1" y="118"/>
                  </a:lnTo>
                  <a:lnTo>
                    <a:pt x="0" y="95"/>
                  </a:lnTo>
                  <a:lnTo>
                    <a:pt x="11" y="72"/>
                  </a:lnTo>
                  <a:lnTo>
                    <a:pt x="19" y="55"/>
                  </a:lnTo>
                  <a:lnTo>
                    <a:pt x="26" y="42"/>
                  </a:lnTo>
                  <a:lnTo>
                    <a:pt x="36" y="21"/>
                  </a:lnTo>
                  <a:lnTo>
                    <a:pt x="42" y="15"/>
                  </a:lnTo>
                  <a:lnTo>
                    <a:pt x="48" y="7"/>
                  </a:lnTo>
                  <a:lnTo>
                    <a:pt x="57" y="4"/>
                  </a:lnTo>
                  <a:lnTo>
                    <a:pt x="63" y="3"/>
                  </a:lnTo>
                  <a:lnTo>
                    <a:pt x="71" y="1"/>
                  </a:lnTo>
                  <a:lnTo>
                    <a:pt x="84" y="0"/>
                  </a:lnTo>
                  <a:lnTo>
                    <a:pt x="97" y="1"/>
                  </a:lnTo>
                  <a:lnTo>
                    <a:pt x="109" y="3"/>
                  </a:lnTo>
                  <a:lnTo>
                    <a:pt x="122" y="5"/>
                  </a:lnTo>
                  <a:lnTo>
                    <a:pt x="134" y="7"/>
                  </a:lnTo>
                  <a:lnTo>
                    <a:pt x="146" y="10"/>
                  </a:lnTo>
                  <a:lnTo>
                    <a:pt x="157" y="14"/>
                  </a:lnTo>
                  <a:lnTo>
                    <a:pt x="179" y="15"/>
                  </a:lnTo>
                  <a:lnTo>
                    <a:pt x="200" y="17"/>
                  </a:lnTo>
                  <a:lnTo>
                    <a:pt x="221" y="18"/>
                  </a:lnTo>
                  <a:lnTo>
                    <a:pt x="242" y="20"/>
                  </a:lnTo>
                  <a:lnTo>
                    <a:pt x="255" y="22"/>
                  </a:lnTo>
                  <a:lnTo>
                    <a:pt x="268" y="25"/>
                  </a:lnTo>
                  <a:lnTo>
                    <a:pt x="281" y="28"/>
                  </a:lnTo>
                  <a:lnTo>
                    <a:pt x="295" y="33"/>
                  </a:lnTo>
                  <a:lnTo>
                    <a:pt x="318" y="35"/>
                  </a:lnTo>
                  <a:lnTo>
                    <a:pt x="342" y="37"/>
                  </a:lnTo>
                  <a:lnTo>
                    <a:pt x="365" y="39"/>
                  </a:lnTo>
                  <a:lnTo>
                    <a:pt x="389" y="41"/>
                  </a:lnTo>
                  <a:lnTo>
                    <a:pt x="399" y="44"/>
                  </a:lnTo>
                  <a:lnTo>
                    <a:pt x="408" y="46"/>
                  </a:lnTo>
                  <a:lnTo>
                    <a:pt x="419" y="48"/>
                  </a:lnTo>
                  <a:lnTo>
                    <a:pt x="429" y="50"/>
                  </a:lnTo>
                  <a:lnTo>
                    <a:pt x="451" y="52"/>
                  </a:lnTo>
                  <a:lnTo>
                    <a:pt x="474" y="54"/>
                  </a:lnTo>
                  <a:lnTo>
                    <a:pt x="497" y="57"/>
                  </a:lnTo>
                  <a:lnTo>
                    <a:pt x="520" y="59"/>
                  </a:lnTo>
                  <a:lnTo>
                    <a:pt x="529" y="61"/>
                  </a:lnTo>
                  <a:lnTo>
                    <a:pt x="539" y="63"/>
                  </a:lnTo>
                  <a:lnTo>
                    <a:pt x="549" y="66"/>
                  </a:lnTo>
                  <a:lnTo>
                    <a:pt x="559" y="69"/>
                  </a:lnTo>
                  <a:lnTo>
                    <a:pt x="577" y="71"/>
                  </a:lnTo>
                  <a:lnTo>
                    <a:pt x="594" y="72"/>
                  </a:lnTo>
                  <a:lnTo>
                    <a:pt x="613" y="74"/>
                  </a:lnTo>
                  <a:lnTo>
                    <a:pt x="630" y="76"/>
                  </a:lnTo>
                  <a:lnTo>
                    <a:pt x="641" y="81"/>
                  </a:lnTo>
                  <a:lnTo>
                    <a:pt x="652" y="87"/>
                  </a:lnTo>
                  <a:lnTo>
                    <a:pt x="655" y="94"/>
                  </a:lnTo>
                  <a:lnTo>
                    <a:pt x="659" y="102"/>
                  </a:lnTo>
                  <a:lnTo>
                    <a:pt x="659" y="113"/>
                  </a:lnTo>
                  <a:lnTo>
                    <a:pt x="659" y="123"/>
                  </a:lnTo>
                  <a:lnTo>
                    <a:pt x="649" y="141"/>
                  </a:lnTo>
                  <a:lnTo>
                    <a:pt x="640" y="159"/>
                  </a:lnTo>
                  <a:lnTo>
                    <a:pt x="630" y="177"/>
                  </a:lnTo>
                  <a:lnTo>
                    <a:pt x="620" y="197"/>
                  </a:lnTo>
                  <a:lnTo>
                    <a:pt x="612" y="203"/>
                  </a:lnTo>
                  <a:lnTo>
                    <a:pt x="605" y="207"/>
                  </a:lnTo>
                  <a:lnTo>
                    <a:pt x="601" y="210"/>
                  </a:lnTo>
                  <a:lnTo>
                    <a:pt x="596" y="213"/>
                  </a:lnTo>
                  <a:lnTo>
                    <a:pt x="583" y="215"/>
                  </a:lnTo>
                  <a:lnTo>
                    <a:pt x="567" y="2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2632" y="5473"/>
              <a:ext cx="63" cy="33"/>
            </a:xfrm>
            <a:custGeom>
              <a:avLst/>
              <a:gdLst>
                <a:gd name="T0" fmla="*/ 515 w 635"/>
                <a:gd name="T1" fmla="*/ 322 h 330"/>
                <a:gd name="T2" fmla="*/ 447 w 635"/>
                <a:gd name="T3" fmla="*/ 295 h 330"/>
                <a:gd name="T4" fmla="*/ 406 w 635"/>
                <a:gd name="T5" fmla="*/ 279 h 330"/>
                <a:gd name="T6" fmla="*/ 387 w 635"/>
                <a:gd name="T7" fmla="*/ 272 h 330"/>
                <a:gd name="T8" fmla="*/ 377 w 635"/>
                <a:gd name="T9" fmla="*/ 269 h 330"/>
                <a:gd name="T10" fmla="*/ 355 w 635"/>
                <a:gd name="T11" fmla="*/ 260 h 330"/>
                <a:gd name="T12" fmla="*/ 322 w 635"/>
                <a:gd name="T13" fmla="*/ 248 h 330"/>
                <a:gd name="T14" fmla="*/ 297 w 635"/>
                <a:gd name="T15" fmla="*/ 236 h 330"/>
                <a:gd name="T16" fmla="*/ 272 w 635"/>
                <a:gd name="T17" fmla="*/ 226 h 330"/>
                <a:gd name="T18" fmla="*/ 242 w 635"/>
                <a:gd name="T19" fmla="*/ 216 h 330"/>
                <a:gd name="T20" fmla="*/ 199 w 635"/>
                <a:gd name="T21" fmla="*/ 201 h 330"/>
                <a:gd name="T22" fmla="*/ 121 w 635"/>
                <a:gd name="T23" fmla="*/ 170 h 330"/>
                <a:gd name="T24" fmla="*/ 52 w 635"/>
                <a:gd name="T25" fmla="*/ 141 h 330"/>
                <a:gd name="T26" fmla="*/ 33 w 635"/>
                <a:gd name="T27" fmla="*/ 133 h 330"/>
                <a:gd name="T28" fmla="*/ 12 w 635"/>
                <a:gd name="T29" fmla="*/ 122 h 330"/>
                <a:gd name="T30" fmla="*/ 3 w 635"/>
                <a:gd name="T31" fmla="*/ 113 h 330"/>
                <a:gd name="T32" fmla="*/ 0 w 635"/>
                <a:gd name="T33" fmla="*/ 100 h 330"/>
                <a:gd name="T34" fmla="*/ 5 w 635"/>
                <a:gd name="T35" fmla="*/ 80 h 330"/>
                <a:gd name="T36" fmla="*/ 23 w 635"/>
                <a:gd name="T37" fmla="*/ 55 h 330"/>
                <a:gd name="T38" fmla="*/ 44 w 635"/>
                <a:gd name="T39" fmla="*/ 26 h 330"/>
                <a:gd name="T40" fmla="*/ 69 w 635"/>
                <a:gd name="T41" fmla="*/ 5 h 330"/>
                <a:gd name="T42" fmla="*/ 94 w 635"/>
                <a:gd name="T43" fmla="*/ 2 h 330"/>
                <a:gd name="T44" fmla="*/ 129 w 635"/>
                <a:gd name="T45" fmla="*/ 12 h 330"/>
                <a:gd name="T46" fmla="*/ 145 w 635"/>
                <a:gd name="T47" fmla="*/ 18 h 330"/>
                <a:gd name="T48" fmla="*/ 173 w 635"/>
                <a:gd name="T49" fmla="*/ 30 h 330"/>
                <a:gd name="T50" fmla="*/ 218 w 635"/>
                <a:gd name="T51" fmla="*/ 47 h 330"/>
                <a:gd name="T52" fmla="*/ 259 w 635"/>
                <a:gd name="T53" fmla="*/ 62 h 330"/>
                <a:gd name="T54" fmla="*/ 303 w 635"/>
                <a:gd name="T55" fmla="*/ 80 h 330"/>
                <a:gd name="T56" fmla="*/ 334 w 635"/>
                <a:gd name="T57" fmla="*/ 92 h 330"/>
                <a:gd name="T58" fmla="*/ 366 w 635"/>
                <a:gd name="T59" fmla="*/ 104 h 330"/>
                <a:gd name="T60" fmla="*/ 383 w 635"/>
                <a:gd name="T61" fmla="*/ 110 h 330"/>
                <a:gd name="T62" fmla="*/ 398 w 635"/>
                <a:gd name="T63" fmla="*/ 116 h 330"/>
                <a:gd name="T64" fmla="*/ 455 w 635"/>
                <a:gd name="T65" fmla="*/ 140 h 330"/>
                <a:gd name="T66" fmla="*/ 524 w 635"/>
                <a:gd name="T67" fmla="*/ 166 h 330"/>
                <a:gd name="T68" fmla="*/ 566 w 635"/>
                <a:gd name="T69" fmla="*/ 182 h 330"/>
                <a:gd name="T70" fmla="*/ 594 w 635"/>
                <a:gd name="T71" fmla="*/ 192 h 330"/>
                <a:gd name="T72" fmla="*/ 616 w 635"/>
                <a:gd name="T73" fmla="*/ 204 h 330"/>
                <a:gd name="T74" fmla="*/ 629 w 635"/>
                <a:gd name="T75" fmla="*/ 219 h 330"/>
                <a:gd name="T76" fmla="*/ 635 w 635"/>
                <a:gd name="T77" fmla="*/ 235 h 330"/>
                <a:gd name="T78" fmla="*/ 627 w 635"/>
                <a:gd name="T79" fmla="*/ 257 h 330"/>
                <a:gd name="T80" fmla="*/ 612 w 635"/>
                <a:gd name="T81" fmla="*/ 276 h 330"/>
                <a:gd name="T82" fmla="*/ 588 w 635"/>
                <a:gd name="T83" fmla="*/ 300 h 330"/>
                <a:gd name="T84" fmla="*/ 560 w 635"/>
                <a:gd name="T85" fmla="*/ 325 h 330"/>
                <a:gd name="T86" fmla="*/ 545 w 635"/>
                <a:gd name="T87" fmla="*/ 32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35" h="330">
                  <a:moveTo>
                    <a:pt x="532" y="330"/>
                  </a:moveTo>
                  <a:lnTo>
                    <a:pt x="515" y="322"/>
                  </a:lnTo>
                  <a:lnTo>
                    <a:pt x="483" y="308"/>
                  </a:lnTo>
                  <a:lnTo>
                    <a:pt x="447" y="295"/>
                  </a:lnTo>
                  <a:lnTo>
                    <a:pt x="423" y="285"/>
                  </a:lnTo>
                  <a:lnTo>
                    <a:pt x="406" y="279"/>
                  </a:lnTo>
                  <a:lnTo>
                    <a:pt x="394" y="275"/>
                  </a:lnTo>
                  <a:lnTo>
                    <a:pt x="387" y="272"/>
                  </a:lnTo>
                  <a:lnTo>
                    <a:pt x="381" y="271"/>
                  </a:lnTo>
                  <a:lnTo>
                    <a:pt x="377" y="269"/>
                  </a:lnTo>
                  <a:lnTo>
                    <a:pt x="373" y="265"/>
                  </a:lnTo>
                  <a:lnTo>
                    <a:pt x="355" y="260"/>
                  </a:lnTo>
                  <a:lnTo>
                    <a:pt x="339" y="254"/>
                  </a:lnTo>
                  <a:lnTo>
                    <a:pt x="322" y="248"/>
                  </a:lnTo>
                  <a:lnTo>
                    <a:pt x="305" y="242"/>
                  </a:lnTo>
                  <a:lnTo>
                    <a:pt x="297" y="236"/>
                  </a:lnTo>
                  <a:lnTo>
                    <a:pt x="288" y="231"/>
                  </a:lnTo>
                  <a:lnTo>
                    <a:pt x="272" y="226"/>
                  </a:lnTo>
                  <a:lnTo>
                    <a:pt x="258" y="221"/>
                  </a:lnTo>
                  <a:lnTo>
                    <a:pt x="242" y="216"/>
                  </a:lnTo>
                  <a:lnTo>
                    <a:pt x="224" y="210"/>
                  </a:lnTo>
                  <a:lnTo>
                    <a:pt x="199" y="201"/>
                  </a:lnTo>
                  <a:lnTo>
                    <a:pt x="167" y="187"/>
                  </a:lnTo>
                  <a:lnTo>
                    <a:pt x="121" y="170"/>
                  </a:lnTo>
                  <a:lnTo>
                    <a:pt x="62" y="147"/>
                  </a:lnTo>
                  <a:lnTo>
                    <a:pt x="52" y="141"/>
                  </a:lnTo>
                  <a:lnTo>
                    <a:pt x="43" y="137"/>
                  </a:lnTo>
                  <a:lnTo>
                    <a:pt x="33" y="133"/>
                  </a:lnTo>
                  <a:lnTo>
                    <a:pt x="17" y="127"/>
                  </a:lnTo>
                  <a:lnTo>
                    <a:pt x="12" y="122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5" y="80"/>
                  </a:lnTo>
                  <a:lnTo>
                    <a:pt x="12" y="68"/>
                  </a:lnTo>
                  <a:lnTo>
                    <a:pt x="23" y="55"/>
                  </a:lnTo>
                  <a:lnTo>
                    <a:pt x="33" y="41"/>
                  </a:lnTo>
                  <a:lnTo>
                    <a:pt x="44" y="26"/>
                  </a:lnTo>
                  <a:lnTo>
                    <a:pt x="56" y="12"/>
                  </a:lnTo>
                  <a:lnTo>
                    <a:pt x="69" y="5"/>
                  </a:lnTo>
                  <a:lnTo>
                    <a:pt x="82" y="0"/>
                  </a:lnTo>
                  <a:lnTo>
                    <a:pt x="94" y="2"/>
                  </a:lnTo>
                  <a:lnTo>
                    <a:pt x="111" y="7"/>
                  </a:lnTo>
                  <a:lnTo>
                    <a:pt x="129" y="12"/>
                  </a:lnTo>
                  <a:lnTo>
                    <a:pt x="138" y="16"/>
                  </a:lnTo>
                  <a:lnTo>
                    <a:pt x="145" y="18"/>
                  </a:lnTo>
                  <a:lnTo>
                    <a:pt x="155" y="23"/>
                  </a:lnTo>
                  <a:lnTo>
                    <a:pt x="173" y="30"/>
                  </a:lnTo>
                  <a:lnTo>
                    <a:pt x="202" y="42"/>
                  </a:lnTo>
                  <a:lnTo>
                    <a:pt x="218" y="47"/>
                  </a:lnTo>
                  <a:lnTo>
                    <a:pt x="236" y="54"/>
                  </a:lnTo>
                  <a:lnTo>
                    <a:pt x="259" y="62"/>
                  </a:lnTo>
                  <a:lnTo>
                    <a:pt x="288" y="72"/>
                  </a:lnTo>
                  <a:lnTo>
                    <a:pt x="303" y="80"/>
                  </a:lnTo>
                  <a:lnTo>
                    <a:pt x="318" y="86"/>
                  </a:lnTo>
                  <a:lnTo>
                    <a:pt x="334" y="92"/>
                  </a:lnTo>
                  <a:lnTo>
                    <a:pt x="348" y="98"/>
                  </a:lnTo>
                  <a:lnTo>
                    <a:pt x="366" y="104"/>
                  </a:lnTo>
                  <a:lnTo>
                    <a:pt x="377" y="107"/>
                  </a:lnTo>
                  <a:lnTo>
                    <a:pt x="383" y="110"/>
                  </a:lnTo>
                  <a:lnTo>
                    <a:pt x="389" y="111"/>
                  </a:lnTo>
                  <a:lnTo>
                    <a:pt x="398" y="116"/>
                  </a:lnTo>
                  <a:lnTo>
                    <a:pt x="409" y="122"/>
                  </a:lnTo>
                  <a:lnTo>
                    <a:pt x="455" y="140"/>
                  </a:lnTo>
                  <a:lnTo>
                    <a:pt x="493" y="154"/>
                  </a:lnTo>
                  <a:lnTo>
                    <a:pt x="524" y="166"/>
                  </a:lnTo>
                  <a:lnTo>
                    <a:pt x="547" y="175"/>
                  </a:lnTo>
                  <a:lnTo>
                    <a:pt x="566" y="182"/>
                  </a:lnTo>
                  <a:lnTo>
                    <a:pt x="581" y="188"/>
                  </a:lnTo>
                  <a:lnTo>
                    <a:pt x="594" y="192"/>
                  </a:lnTo>
                  <a:lnTo>
                    <a:pt x="607" y="196"/>
                  </a:lnTo>
                  <a:lnTo>
                    <a:pt x="616" y="204"/>
                  </a:lnTo>
                  <a:lnTo>
                    <a:pt x="625" y="212"/>
                  </a:lnTo>
                  <a:lnTo>
                    <a:pt x="629" y="219"/>
                  </a:lnTo>
                  <a:lnTo>
                    <a:pt x="635" y="228"/>
                  </a:lnTo>
                  <a:lnTo>
                    <a:pt x="635" y="235"/>
                  </a:lnTo>
                  <a:lnTo>
                    <a:pt x="635" y="245"/>
                  </a:lnTo>
                  <a:lnTo>
                    <a:pt x="627" y="257"/>
                  </a:lnTo>
                  <a:lnTo>
                    <a:pt x="619" y="269"/>
                  </a:lnTo>
                  <a:lnTo>
                    <a:pt x="612" y="276"/>
                  </a:lnTo>
                  <a:lnTo>
                    <a:pt x="603" y="286"/>
                  </a:lnTo>
                  <a:lnTo>
                    <a:pt x="588" y="300"/>
                  </a:lnTo>
                  <a:lnTo>
                    <a:pt x="565" y="322"/>
                  </a:lnTo>
                  <a:lnTo>
                    <a:pt x="560" y="325"/>
                  </a:lnTo>
                  <a:lnTo>
                    <a:pt x="556" y="328"/>
                  </a:lnTo>
                  <a:lnTo>
                    <a:pt x="545" y="328"/>
                  </a:lnTo>
                  <a:lnTo>
                    <a:pt x="532" y="3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2690" y="5411"/>
              <a:ext cx="57" cy="42"/>
            </a:xfrm>
            <a:custGeom>
              <a:avLst/>
              <a:gdLst>
                <a:gd name="T0" fmla="*/ 474 w 575"/>
                <a:gd name="T1" fmla="*/ 427 h 429"/>
                <a:gd name="T2" fmla="*/ 445 w 575"/>
                <a:gd name="T3" fmla="*/ 411 h 429"/>
                <a:gd name="T4" fmla="*/ 407 w 575"/>
                <a:gd name="T5" fmla="*/ 387 h 429"/>
                <a:gd name="T6" fmla="*/ 384 w 575"/>
                <a:gd name="T7" fmla="*/ 371 h 429"/>
                <a:gd name="T8" fmla="*/ 347 w 575"/>
                <a:gd name="T9" fmla="*/ 347 h 429"/>
                <a:gd name="T10" fmla="*/ 309 w 575"/>
                <a:gd name="T11" fmla="*/ 319 h 429"/>
                <a:gd name="T12" fmla="*/ 270 w 575"/>
                <a:gd name="T13" fmla="*/ 292 h 429"/>
                <a:gd name="T14" fmla="*/ 247 w 575"/>
                <a:gd name="T15" fmla="*/ 276 h 429"/>
                <a:gd name="T16" fmla="*/ 206 w 575"/>
                <a:gd name="T17" fmla="*/ 247 h 429"/>
                <a:gd name="T18" fmla="*/ 130 w 575"/>
                <a:gd name="T19" fmla="*/ 195 h 429"/>
                <a:gd name="T20" fmla="*/ 74 w 575"/>
                <a:gd name="T21" fmla="*/ 156 h 429"/>
                <a:gd name="T22" fmla="*/ 54 w 575"/>
                <a:gd name="T23" fmla="*/ 142 h 429"/>
                <a:gd name="T24" fmla="*/ 33 w 575"/>
                <a:gd name="T25" fmla="*/ 128 h 429"/>
                <a:gd name="T26" fmla="*/ 14 w 575"/>
                <a:gd name="T27" fmla="*/ 114 h 429"/>
                <a:gd name="T28" fmla="*/ 4 w 575"/>
                <a:gd name="T29" fmla="*/ 101 h 429"/>
                <a:gd name="T30" fmla="*/ 1 w 575"/>
                <a:gd name="T31" fmla="*/ 88 h 429"/>
                <a:gd name="T32" fmla="*/ 5 w 575"/>
                <a:gd name="T33" fmla="*/ 69 h 429"/>
                <a:gd name="T34" fmla="*/ 14 w 575"/>
                <a:gd name="T35" fmla="*/ 54 h 429"/>
                <a:gd name="T36" fmla="*/ 25 w 575"/>
                <a:gd name="T37" fmla="*/ 43 h 429"/>
                <a:gd name="T38" fmla="*/ 36 w 575"/>
                <a:gd name="T39" fmla="*/ 33 h 429"/>
                <a:gd name="T40" fmla="*/ 55 w 575"/>
                <a:gd name="T41" fmla="*/ 18 h 429"/>
                <a:gd name="T42" fmla="*/ 77 w 575"/>
                <a:gd name="T43" fmla="*/ 5 h 429"/>
                <a:gd name="T44" fmla="*/ 95 w 575"/>
                <a:gd name="T45" fmla="*/ 0 h 429"/>
                <a:gd name="T46" fmla="*/ 109 w 575"/>
                <a:gd name="T47" fmla="*/ 3 h 429"/>
                <a:gd name="T48" fmla="*/ 124 w 575"/>
                <a:gd name="T49" fmla="*/ 9 h 429"/>
                <a:gd name="T50" fmla="*/ 143 w 575"/>
                <a:gd name="T51" fmla="*/ 22 h 429"/>
                <a:gd name="T52" fmla="*/ 163 w 575"/>
                <a:gd name="T53" fmla="*/ 36 h 429"/>
                <a:gd name="T54" fmla="*/ 200 w 575"/>
                <a:gd name="T55" fmla="*/ 63 h 429"/>
                <a:gd name="T56" fmla="*/ 251 w 575"/>
                <a:gd name="T57" fmla="*/ 98 h 429"/>
                <a:gd name="T58" fmla="*/ 291 w 575"/>
                <a:gd name="T59" fmla="*/ 125 h 429"/>
                <a:gd name="T60" fmla="*/ 315 w 575"/>
                <a:gd name="T61" fmla="*/ 142 h 429"/>
                <a:gd name="T62" fmla="*/ 337 w 575"/>
                <a:gd name="T63" fmla="*/ 157 h 429"/>
                <a:gd name="T64" fmla="*/ 369 w 575"/>
                <a:gd name="T65" fmla="*/ 180 h 429"/>
                <a:gd name="T66" fmla="*/ 410 w 575"/>
                <a:gd name="T67" fmla="*/ 208 h 429"/>
                <a:gd name="T68" fmla="*/ 452 w 575"/>
                <a:gd name="T69" fmla="*/ 238 h 429"/>
                <a:gd name="T70" fmla="*/ 498 w 575"/>
                <a:gd name="T71" fmla="*/ 268 h 429"/>
                <a:gd name="T72" fmla="*/ 531 w 575"/>
                <a:gd name="T73" fmla="*/ 292 h 429"/>
                <a:gd name="T74" fmla="*/ 545 w 575"/>
                <a:gd name="T75" fmla="*/ 303 h 429"/>
                <a:gd name="T76" fmla="*/ 569 w 575"/>
                <a:gd name="T77" fmla="*/ 324 h 429"/>
                <a:gd name="T78" fmla="*/ 575 w 575"/>
                <a:gd name="T79" fmla="*/ 344 h 429"/>
                <a:gd name="T80" fmla="*/ 566 w 575"/>
                <a:gd name="T81" fmla="*/ 364 h 429"/>
                <a:gd name="T82" fmla="*/ 546 w 575"/>
                <a:gd name="T83" fmla="*/ 385 h 429"/>
                <a:gd name="T84" fmla="*/ 519 w 575"/>
                <a:gd name="T85" fmla="*/ 407 h 429"/>
                <a:gd name="T86" fmla="*/ 502 w 575"/>
                <a:gd name="T87" fmla="*/ 420 h 429"/>
                <a:gd name="T88" fmla="*/ 485 w 575"/>
                <a:gd name="T89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5" h="429">
                  <a:moveTo>
                    <a:pt x="476" y="429"/>
                  </a:moveTo>
                  <a:lnTo>
                    <a:pt x="474" y="427"/>
                  </a:lnTo>
                  <a:lnTo>
                    <a:pt x="465" y="423"/>
                  </a:lnTo>
                  <a:lnTo>
                    <a:pt x="445" y="411"/>
                  </a:lnTo>
                  <a:lnTo>
                    <a:pt x="411" y="392"/>
                  </a:lnTo>
                  <a:lnTo>
                    <a:pt x="407" y="387"/>
                  </a:lnTo>
                  <a:lnTo>
                    <a:pt x="396" y="380"/>
                  </a:lnTo>
                  <a:lnTo>
                    <a:pt x="384" y="371"/>
                  </a:lnTo>
                  <a:lnTo>
                    <a:pt x="373" y="364"/>
                  </a:lnTo>
                  <a:lnTo>
                    <a:pt x="347" y="347"/>
                  </a:lnTo>
                  <a:lnTo>
                    <a:pt x="328" y="333"/>
                  </a:lnTo>
                  <a:lnTo>
                    <a:pt x="309" y="319"/>
                  </a:lnTo>
                  <a:lnTo>
                    <a:pt x="279" y="301"/>
                  </a:lnTo>
                  <a:lnTo>
                    <a:pt x="270" y="292"/>
                  </a:lnTo>
                  <a:lnTo>
                    <a:pt x="262" y="285"/>
                  </a:lnTo>
                  <a:lnTo>
                    <a:pt x="247" y="276"/>
                  </a:lnTo>
                  <a:lnTo>
                    <a:pt x="231" y="265"/>
                  </a:lnTo>
                  <a:lnTo>
                    <a:pt x="206" y="247"/>
                  </a:lnTo>
                  <a:lnTo>
                    <a:pt x="164" y="220"/>
                  </a:lnTo>
                  <a:lnTo>
                    <a:pt x="130" y="195"/>
                  </a:lnTo>
                  <a:lnTo>
                    <a:pt x="97" y="172"/>
                  </a:lnTo>
                  <a:lnTo>
                    <a:pt x="74" y="156"/>
                  </a:lnTo>
                  <a:lnTo>
                    <a:pt x="64" y="148"/>
                  </a:lnTo>
                  <a:lnTo>
                    <a:pt x="54" y="142"/>
                  </a:lnTo>
                  <a:lnTo>
                    <a:pt x="44" y="134"/>
                  </a:lnTo>
                  <a:lnTo>
                    <a:pt x="33" y="128"/>
                  </a:lnTo>
                  <a:lnTo>
                    <a:pt x="23" y="121"/>
                  </a:lnTo>
                  <a:lnTo>
                    <a:pt x="14" y="114"/>
                  </a:lnTo>
                  <a:lnTo>
                    <a:pt x="6" y="105"/>
                  </a:lnTo>
                  <a:lnTo>
                    <a:pt x="4" y="101"/>
                  </a:lnTo>
                  <a:lnTo>
                    <a:pt x="1" y="97"/>
                  </a:lnTo>
                  <a:lnTo>
                    <a:pt x="1" y="88"/>
                  </a:lnTo>
                  <a:lnTo>
                    <a:pt x="0" y="80"/>
                  </a:lnTo>
                  <a:lnTo>
                    <a:pt x="5" y="69"/>
                  </a:lnTo>
                  <a:lnTo>
                    <a:pt x="9" y="62"/>
                  </a:lnTo>
                  <a:lnTo>
                    <a:pt x="14" y="54"/>
                  </a:lnTo>
                  <a:lnTo>
                    <a:pt x="23" y="44"/>
                  </a:lnTo>
                  <a:lnTo>
                    <a:pt x="25" y="43"/>
                  </a:lnTo>
                  <a:lnTo>
                    <a:pt x="29" y="42"/>
                  </a:lnTo>
                  <a:lnTo>
                    <a:pt x="36" y="33"/>
                  </a:lnTo>
                  <a:lnTo>
                    <a:pt x="45" y="25"/>
                  </a:lnTo>
                  <a:lnTo>
                    <a:pt x="55" y="18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8" y="0"/>
                  </a:lnTo>
                  <a:lnTo>
                    <a:pt x="95" y="0"/>
                  </a:lnTo>
                  <a:lnTo>
                    <a:pt x="105" y="0"/>
                  </a:lnTo>
                  <a:lnTo>
                    <a:pt x="109" y="3"/>
                  </a:lnTo>
                  <a:lnTo>
                    <a:pt x="115" y="5"/>
                  </a:lnTo>
                  <a:lnTo>
                    <a:pt x="124" y="9"/>
                  </a:lnTo>
                  <a:lnTo>
                    <a:pt x="137" y="17"/>
                  </a:lnTo>
                  <a:lnTo>
                    <a:pt x="143" y="22"/>
                  </a:lnTo>
                  <a:lnTo>
                    <a:pt x="153" y="29"/>
                  </a:lnTo>
                  <a:lnTo>
                    <a:pt x="163" y="36"/>
                  </a:lnTo>
                  <a:lnTo>
                    <a:pt x="168" y="41"/>
                  </a:lnTo>
                  <a:lnTo>
                    <a:pt x="200" y="63"/>
                  </a:lnTo>
                  <a:lnTo>
                    <a:pt x="229" y="82"/>
                  </a:lnTo>
                  <a:lnTo>
                    <a:pt x="251" y="98"/>
                  </a:lnTo>
                  <a:lnTo>
                    <a:pt x="266" y="107"/>
                  </a:lnTo>
                  <a:lnTo>
                    <a:pt x="291" y="125"/>
                  </a:lnTo>
                  <a:lnTo>
                    <a:pt x="307" y="135"/>
                  </a:lnTo>
                  <a:lnTo>
                    <a:pt x="315" y="142"/>
                  </a:lnTo>
                  <a:lnTo>
                    <a:pt x="322" y="148"/>
                  </a:lnTo>
                  <a:lnTo>
                    <a:pt x="337" y="157"/>
                  </a:lnTo>
                  <a:lnTo>
                    <a:pt x="351" y="166"/>
                  </a:lnTo>
                  <a:lnTo>
                    <a:pt x="369" y="180"/>
                  </a:lnTo>
                  <a:lnTo>
                    <a:pt x="401" y="200"/>
                  </a:lnTo>
                  <a:lnTo>
                    <a:pt x="410" y="208"/>
                  </a:lnTo>
                  <a:lnTo>
                    <a:pt x="421" y="216"/>
                  </a:lnTo>
                  <a:lnTo>
                    <a:pt x="452" y="238"/>
                  </a:lnTo>
                  <a:lnTo>
                    <a:pt x="475" y="252"/>
                  </a:lnTo>
                  <a:lnTo>
                    <a:pt x="498" y="268"/>
                  </a:lnTo>
                  <a:lnTo>
                    <a:pt x="529" y="290"/>
                  </a:lnTo>
                  <a:lnTo>
                    <a:pt x="531" y="292"/>
                  </a:lnTo>
                  <a:lnTo>
                    <a:pt x="535" y="295"/>
                  </a:lnTo>
                  <a:lnTo>
                    <a:pt x="545" y="303"/>
                  </a:lnTo>
                  <a:lnTo>
                    <a:pt x="564" y="315"/>
                  </a:lnTo>
                  <a:lnTo>
                    <a:pt x="569" y="324"/>
                  </a:lnTo>
                  <a:lnTo>
                    <a:pt x="575" y="334"/>
                  </a:lnTo>
                  <a:lnTo>
                    <a:pt x="575" y="344"/>
                  </a:lnTo>
                  <a:lnTo>
                    <a:pt x="575" y="353"/>
                  </a:lnTo>
                  <a:lnTo>
                    <a:pt x="566" y="364"/>
                  </a:lnTo>
                  <a:lnTo>
                    <a:pt x="557" y="373"/>
                  </a:lnTo>
                  <a:lnTo>
                    <a:pt x="546" y="385"/>
                  </a:lnTo>
                  <a:lnTo>
                    <a:pt x="526" y="402"/>
                  </a:lnTo>
                  <a:lnTo>
                    <a:pt x="519" y="407"/>
                  </a:lnTo>
                  <a:lnTo>
                    <a:pt x="510" y="413"/>
                  </a:lnTo>
                  <a:lnTo>
                    <a:pt x="502" y="420"/>
                  </a:lnTo>
                  <a:lnTo>
                    <a:pt x="492" y="426"/>
                  </a:lnTo>
                  <a:lnTo>
                    <a:pt x="485" y="427"/>
                  </a:lnTo>
                  <a:lnTo>
                    <a:pt x="476" y="4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758" y="5362"/>
              <a:ext cx="49" cy="50"/>
            </a:xfrm>
            <a:custGeom>
              <a:avLst/>
              <a:gdLst>
                <a:gd name="T0" fmla="*/ 379 w 487"/>
                <a:gd name="T1" fmla="*/ 504 h 506"/>
                <a:gd name="T2" fmla="*/ 322 w 487"/>
                <a:gd name="T3" fmla="*/ 453 h 506"/>
                <a:gd name="T4" fmla="*/ 293 w 487"/>
                <a:gd name="T5" fmla="*/ 420 h 506"/>
                <a:gd name="T6" fmla="*/ 278 w 487"/>
                <a:gd name="T7" fmla="*/ 404 h 506"/>
                <a:gd name="T8" fmla="*/ 263 w 487"/>
                <a:gd name="T9" fmla="*/ 387 h 506"/>
                <a:gd name="T10" fmla="*/ 246 w 487"/>
                <a:gd name="T11" fmla="*/ 369 h 506"/>
                <a:gd name="T12" fmla="*/ 239 w 487"/>
                <a:gd name="T13" fmla="*/ 359 h 506"/>
                <a:gd name="T14" fmla="*/ 232 w 487"/>
                <a:gd name="T15" fmla="*/ 352 h 506"/>
                <a:gd name="T16" fmla="*/ 215 w 487"/>
                <a:gd name="T17" fmla="*/ 331 h 506"/>
                <a:gd name="T18" fmla="*/ 194 w 487"/>
                <a:gd name="T19" fmla="*/ 306 h 506"/>
                <a:gd name="T20" fmla="*/ 163 w 487"/>
                <a:gd name="T21" fmla="*/ 274 h 506"/>
                <a:gd name="T22" fmla="*/ 128 w 487"/>
                <a:gd name="T23" fmla="*/ 235 h 506"/>
                <a:gd name="T24" fmla="*/ 103 w 487"/>
                <a:gd name="T25" fmla="*/ 203 h 506"/>
                <a:gd name="T26" fmla="*/ 83 w 487"/>
                <a:gd name="T27" fmla="*/ 181 h 506"/>
                <a:gd name="T28" fmla="*/ 62 w 487"/>
                <a:gd name="T29" fmla="*/ 157 h 506"/>
                <a:gd name="T30" fmla="*/ 43 w 487"/>
                <a:gd name="T31" fmla="*/ 136 h 506"/>
                <a:gd name="T32" fmla="*/ 21 w 487"/>
                <a:gd name="T33" fmla="*/ 110 h 506"/>
                <a:gd name="T34" fmla="*/ 5 w 487"/>
                <a:gd name="T35" fmla="*/ 88 h 506"/>
                <a:gd name="T36" fmla="*/ 0 w 487"/>
                <a:gd name="T37" fmla="*/ 69 h 506"/>
                <a:gd name="T38" fmla="*/ 8 w 487"/>
                <a:gd name="T39" fmla="*/ 47 h 506"/>
                <a:gd name="T40" fmla="*/ 21 w 487"/>
                <a:gd name="T41" fmla="*/ 34 h 506"/>
                <a:gd name="T42" fmla="*/ 40 w 487"/>
                <a:gd name="T43" fmla="*/ 24 h 506"/>
                <a:gd name="T44" fmla="*/ 75 w 487"/>
                <a:gd name="T45" fmla="*/ 4 h 506"/>
                <a:gd name="T46" fmla="*/ 102 w 487"/>
                <a:gd name="T47" fmla="*/ 0 h 506"/>
                <a:gd name="T48" fmla="*/ 121 w 487"/>
                <a:gd name="T49" fmla="*/ 3 h 506"/>
                <a:gd name="T50" fmla="*/ 175 w 487"/>
                <a:gd name="T51" fmla="*/ 60 h 506"/>
                <a:gd name="T52" fmla="*/ 226 w 487"/>
                <a:gd name="T53" fmla="*/ 118 h 506"/>
                <a:gd name="T54" fmla="*/ 243 w 487"/>
                <a:gd name="T55" fmla="*/ 138 h 506"/>
                <a:gd name="T56" fmla="*/ 279 w 487"/>
                <a:gd name="T57" fmla="*/ 179 h 506"/>
                <a:gd name="T58" fmla="*/ 323 w 487"/>
                <a:gd name="T59" fmla="*/ 230 h 506"/>
                <a:gd name="T60" fmla="*/ 350 w 487"/>
                <a:gd name="T61" fmla="*/ 259 h 506"/>
                <a:gd name="T62" fmla="*/ 366 w 487"/>
                <a:gd name="T63" fmla="*/ 279 h 506"/>
                <a:gd name="T64" fmla="*/ 389 w 487"/>
                <a:gd name="T65" fmla="*/ 305 h 506"/>
                <a:gd name="T66" fmla="*/ 409 w 487"/>
                <a:gd name="T67" fmla="*/ 328 h 506"/>
                <a:gd name="T68" fmla="*/ 424 w 487"/>
                <a:gd name="T69" fmla="*/ 344 h 506"/>
                <a:gd name="T70" fmla="*/ 445 w 487"/>
                <a:gd name="T71" fmla="*/ 368 h 506"/>
                <a:gd name="T72" fmla="*/ 466 w 487"/>
                <a:gd name="T73" fmla="*/ 392 h 506"/>
                <a:gd name="T74" fmla="*/ 482 w 487"/>
                <a:gd name="T75" fmla="*/ 414 h 506"/>
                <a:gd name="T76" fmla="*/ 486 w 487"/>
                <a:gd name="T77" fmla="*/ 437 h 506"/>
                <a:gd name="T78" fmla="*/ 479 w 487"/>
                <a:gd name="T79" fmla="*/ 457 h 506"/>
                <a:gd name="T80" fmla="*/ 458 w 487"/>
                <a:gd name="T81" fmla="*/ 473 h 506"/>
                <a:gd name="T82" fmla="*/ 427 w 487"/>
                <a:gd name="T83" fmla="*/ 490 h 506"/>
                <a:gd name="T84" fmla="*/ 403 w 487"/>
                <a:gd name="T85" fmla="*/ 502 h 506"/>
                <a:gd name="T86" fmla="*/ 391 w 487"/>
                <a:gd name="T87" fmla="*/ 505 h 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7" h="506">
                  <a:moveTo>
                    <a:pt x="381" y="506"/>
                  </a:moveTo>
                  <a:lnTo>
                    <a:pt x="379" y="504"/>
                  </a:lnTo>
                  <a:lnTo>
                    <a:pt x="360" y="495"/>
                  </a:lnTo>
                  <a:lnTo>
                    <a:pt x="322" y="453"/>
                  </a:lnTo>
                  <a:lnTo>
                    <a:pt x="302" y="431"/>
                  </a:lnTo>
                  <a:lnTo>
                    <a:pt x="293" y="420"/>
                  </a:lnTo>
                  <a:lnTo>
                    <a:pt x="290" y="416"/>
                  </a:lnTo>
                  <a:lnTo>
                    <a:pt x="278" y="404"/>
                  </a:lnTo>
                  <a:lnTo>
                    <a:pt x="270" y="395"/>
                  </a:lnTo>
                  <a:lnTo>
                    <a:pt x="263" y="387"/>
                  </a:lnTo>
                  <a:lnTo>
                    <a:pt x="256" y="380"/>
                  </a:lnTo>
                  <a:lnTo>
                    <a:pt x="246" y="369"/>
                  </a:lnTo>
                  <a:lnTo>
                    <a:pt x="241" y="363"/>
                  </a:lnTo>
                  <a:lnTo>
                    <a:pt x="239" y="359"/>
                  </a:lnTo>
                  <a:lnTo>
                    <a:pt x="238" y="356"/>
                  </a:lnTo>
                  <a:lnTo>
                    <a:pt x="232" y="352"/>
                  </a:lnTo>
                  <a:lnTo>
                    <a:pt x="226" y="346"/>
                  </a:lnTo>
                  <a:lnTo>
                    <a:pt x="215" y="331"/>
                  </a:lnTo>
                  <a:lnTo>
                    <a:pt x="206" y="320"/>
                  </a:lnTo>
                  <a:lnTo>
                    <a:pt x="194" y="306"/>
                  </a:lnTo>
                  <a:lnTo>
                    <a:pt x="174" y="283"/>
                  </a:lnTo>
                  <a:lnTo>
                    <a:pt x="163" y="274"/>
                  </a:lnTo>
                  <a:lnTo>
                    <a:pt x="153" y="264"/>
                  </a:lnTo>
                  <a:lnTo>
                    <a:pt x="128" y="235"/>
                  </a:lnTo>
                  <a:lnTo>
                    <a:pt x="113" y="216"/>
                  </a:lnTo>
                  <a:lnTo>
                    <a:pt x="103" y="203"/>
                  </a:lnTo>
                  <a:lnTo>
                    <a:pt x="91" y="189"/>
                  </a:lnTo>
                  <a:lnTo>
                    <a:pt x="83" y="181"/>
                  </a:lnTo>
                  <a:lnTo>
                    <a:pt x="73" y="169"/>
                  </a:lnTo>
                  <a:lnTo>
                    <a:pt x="62" y="157"/>
                  </a:lnTo>
                  <a:lnTo>
                    <a:pt x="54" y="149"/>
                  </a:lnTo>
                  <a:lnTo>
                    <a:pt x="43" y="136"/>
                  </a:lnTo>
                  <a:lnTo>
                    <a:pt x="32" y="123"/>
                  </a:lnTo>
                  <a:lnTo>
                    <a:pt x="21" y="110"/>
                  </a:lnTo>
                  <a:lnTo>
                    <a:pt x="9" y="96"/>
                  </a:lnTo>
                  <a:lnTo>
                    <a:pt x="5" y="88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0" y="57"/>
                  </a:lnTo>
                  <a:lnTo>
                    <a:pt x="8" y="47"/>
                  </a:lnTo>
                  <a:lnTo>
                    <a:pt x="17" y="36"/>
                  </a:lnTo>
                  <a:lnTo>
                    <a:pt x="21" y="34"/>
                  </a:lnTo>
                  <a:lnTo>
                    <a:pt x="27" y="31"/>
                  </a:lnTo>
                  <a:lnTo>
                    <a:pt x="40" y="24"/>
                  </a:lnTo>
                  <a:lnTo>
                    <a:pt x="63" y="8"/>
                  </a:lnTo>
                  <a:lnTo>
                    <a:pt x="75" y="4"/>
                  </a:lnTo>
                  <a:lnTo>
                    <a:pt x="87" y="0"/>
                  </a:lnTo>
                  <a:lnTo>
                    <a:pt x="102" y="0"/>
                  </a:lnTo>
                  <a:lnTo>
                    <a:pt x="117" y="1"/>
                  </a:lnTo>
                  <a:lnTo>
                    <a:pt x="121" y="3"/>
                  </a:lnTo>
                  <a:lnTo>
                    <a:pt x="126" y="6"/>
                  </a:lnTo>
                  <a:lnTo>
                    <a:pt x="175" y="60"/>
                  </a:lnTo>
                  <a:lnTo>
                    <a:pt x="206" y="96"/>
                  </a:lnTo>
                  <a:lnTo>
                    <a:pt x="226" y="118"/>
                  </a:lnTo>
                  <a:lnTo>
                    <a:pt x="241" y="134"/>
                  </a:lnTo>
                  <a:lnTo>
                    <a:pt x="243" y="138"/>
                  </a:lnTo>
                  <a:lnTo>
                    <a:pt x="246" y="145"/>
                  </a:lnTo>
                  <a:lnTo>
                    <a:pt x="279" y="179"/>
                  </a:lnTo>
                  <a:lnTo>
                    <a:pt x="303" y="206"/>
                  </a:lnTo>
                  <a:lnTo>
                    <a:pt x="323" y="230"/>
                  </a:lnTo>
                  <a:lnTo>
                    <a:pt x="345" y="253"/>
                  </a:lnTo>
                  <a:lnTo>
                    <a:pt x="350" y="259"/>
                  </a:lnTo>
                  <a:lnTo>
                    <a:pt x="357" y="268"/>
                  </a:lnTo>
                  <a:lnTo>
                    <a:pt x="366" y="279"/>
                  </a:lnTo>
                  <a:lnTo>
                    <a:pt x="380" y="295"/>
                  </a:lnTo>
                  <a:lnTo>
                    <a:pt x="389" y="305"/>
                  </a:lnTo>
                  <a:lnTo>
                    <a:pt x="400" y="316"/>
                  </a:lnTo>
                  <a:lnTo>
                    <a:pt x="409" y="328"/>
                  </a:lnTo>
                  <a:lnTo>
                    <a:pt x="416" y="335"/>
                  </a:lnTo>
                  <a:lnTo>
                    <a:pt x="424" y="344"/>
                  </a:lnTo>
                  <a:lnTo>
                    <a:pt x="434" y="356"/>
                  </a:lnTo>
                  <a:lnTo>
                    <a:pt x="445" y="368"/>
                  </a:lnTo>
                  <a:lnTo>
                    <a:pt x="455" y="377"/>
                  </a:lnTo>
                  <a:lnTo>
                    <a:pt x="466" y="392"/>
                  </a:lnTo>
                  <a:lnTo>
                    <a:pt x="478" y="407"/>
                  </a:lnTo>
                  <a:lnTo>
                    <a:pt x="482" y="414"/>
                  </a:lnTo>
                  <a:lnTo>
                    <a:pt x="487" y="424"/>
                  </a:lnTo>
                  <a:lnTo>
                    <a:pt x="486" y="437"/>
                  </a:lnTo>
                  <a:lnTo>
                    <a:pt x="485" y="450"/>
                  </a:lnTo>
                  <a:lnTo>
                    <a:pt x="479" y="457"/>
                  </a:lnTo>
                  <a:lnTo>
                    <a:pt x="472" y="464"/>
                  </a:lnTo>
                  <a:lnTo>
                    <a:pt x="458" y="473"/>
                  </a:lnTo>
                  <a:lnTo>
                    <a:pt x="442" y="482"/>
                  </a:lnTo>
                  <a:lnTo>
                    <a:pt x="427" y="490"/>
                  </a:lnTo>
                  <a:lnTo>
                    <a:pt x="410" y="499"/>
                  </a:lnTo>
                  <a:lnTo>
                    <a:pt x="403" y="502"/>
                  </a:lnTo>
                  <a:lnTo>
                    <a:pt x="397" y="504"/>
                  </a:lnTo>
                  <a:lnTo>
                    <a:pt x="391" y="505"/>
                  </a:lnTo>
                  <a:lnTo>
                    <a:pt x="381" y="50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auto">
            <a:xfrm>
              <a:off x="3111" y="5333"/>
              <a:ext cx="48" cy="53"/>
            </a:xfrm>
            <a:custGeom>
              <a:avLst/>
              <a:gdLst>
                <a:gd name="T0" fmla="*/ 103 w 483"/>
                <a:gd name="T1" fmla="*/ 527 h 529"/>
                <a:gd name="T2" fmla="*/ 79 w 483"/>
                <a:gd name="T3" fmla="*/ 518 h 529"/>
                <a:gd name="T4" fmla="*/ 62 w 483"/>
                <a:gd name="T5" fmla="*/ 514 h 529"/>
                <a:gd name="T6" fmla="*/ 42 w 483"/>
                <a:gd name="T7" fmla="*/ 506 h 529"/>
                <a:gd name="T8" fmla="*/ 22 w 483"/>
                <a:gd name="T9" fmla="*/ 497 h 529"/>
                <a:gd name="T10" fmla="*/ 6 w 483"/>
                <a:gd name="T11" fmla="*/ 488 h 529"/>
                <a:gd name="T12" fmla="*/ 1 w 483"/>
                <a:gd name="T13" fmla="*/ 472 h 529"/>
                <a:gd name="T14" fmla="*/ 2 w 483"/>
                <a:gd name="T15" fmla="*/ 453 h 529"/>
                <a:gd name="T16" fmla="*/ 11 w 483"/>
                <a:gd name="T17" fmla="*/ 435 h 529"/>
                <a:gd name="T18" fmla="*/ 54 w 483"/>
                <a:gd name="T19" fmla="*/ 381 h 529"/>
                <a:gd name="T20" fmla="*/ 113 w 483"/>
                <a:gd name="T21" fmla="*/ 309 h 529"/>
                <a:gd name="T22" fmla="*/ 137 w 483"/>
                <a:gd name="T23" fmla="*/ 279 h 529"/>
                <a:gd name="T24" fmla="*/ 152 w 483"/>
                <a:gd name="T25" fmla="*/ 258 h 529"/>
                <a:gd name="T26" fmla="*/ 169 w 483"/>
                <a:gd name="T27" fmla="*/ 236 h 529"/>
                <a:gd name="T28" fmla="*/ 188 w 483"/>
                <a:gd name="T29" fmla="*/ 214 h 529"/>
                <a:gd name="T30" fmla="*/ 196 w 483"/>
                <a:gd name="T31" fmla="*/ 204 h 529"/>
                <a:gd name="T32" fmla="*/ 215 w 483"/>
                <a:gd name="T33" fmla="*/ 179 h 529"/>
                <a:gd name="T34" fmla="*/ 241 w 483"/>
                <a:gd name="T35" fmla="*/ 145 h 529"/>
                <a:gd name="T36" fmla="*/ 291 w 483"/>
                <a:gd name="T37" fmla="*/ 83 h 529"/>
                <a:gd name="T38" fmla="*/ 330 w 483"/>
                <a:gd name="T39" fmla="*/ 33 h 529"/>
                <a:gd name="T40" fmla="*/ 349 w 483"/>
                <a:gd name="T41" fmla="*/ 11 h 529"/>
                <a:gd name="T42" fmla="*/ 360 w 483"/>
                <a:gd name="T43" fmla="*/ 2 h 529"/>
                <a:gd name="T44" fmla="*/ 380 w 483"/>
                <a:gd name="T45" fmla="*/ 0 h 529"/>
                <a:gd name="T46" fmla="*/ 422 w 483"/>
                <a:gd name="T47" fmla="*/ 11 h 529"/>
                <a:gd name="T48" fmla="*/ 455 w 483"/>
                <a:gd name="T49" fmla="*/ 26 h 529"/>
                <a:gd name="T50" fmla="*/ 474 w 483"/>
                <a:gd name="T51" fmla="*/ 37 h 529"/>
                <a:gd name="T52" fmla="*/ 481 w 483"/>
                <a:gd name="T53" fmla="*/ 45 h 529"/>
                <a:gd name="T54" fmla="*/ 483 w 483"/>
                <a:gd name="T55" fmla="*/ 61 h 529"/>
                <a:gd name="T56" fmla="*/ 469 w 483"/>
                <a:gd name="T57" fmla="*/ 95 h 529"/>
                <a:gd name="T58" fmla="*/ 453 w 483"/>
                <a:gd name="T59" fmla="*/ 118 h 529"/>
                <a:gd name="T60" fmla="*/ 439 w 483"/>
                <a:gd name="T61" fmla="*/ 135 h 529"/>
                <a:gd name="T62" fmla="*/ 422 w 483"/>
                <a:gd name="T63" fmla="*/ 155 h 529"/>
                <a:gd name="T64" fmla="*/ 403 w 483"/>
                <a:gd name="T65" fmla="*/ 178 h 529"/>
                <a:gd name="T66" fmla="*/ 380 w 483"/>
                <a:gd name="T67" fmla="*/ 211 h 529"/>
                <a:gd name="T68" fmla="*/ 363 w 483"/>
                <a:gd name="T69" fmla="*/ 232 h 529"/>
                <a:gd name="T70" fmla="*/ 350 w 483"/>
                <a:gd name="T71" fmla="*/ 247 h 529"/>
                <a:gd name="T72" fmla="*/ 333 w 483"/>
                <a:gd name="T73" fmla="*/ 271 h 529"/>
                <a:gd name="T74" fmla="*/ 305 w 483"/>
                <a:gd name="T75" fmla="*/ 305 h 529"/>
                <a:gd name="T76" fmla="*/ 268 w 483"/>
                <a:gd name="T77" fmla="*/ 352 h 529"/>
                <a:gd name="T78" fmla="*/ 243 w 483"/>
                <a:gd name="T79" fmla="*/ 383 h 529"/>
                <a:gd name="T80" fmla="*/ 220 w 483"/>
                <a:gd name="T81" fmla="*/ 412 h 529"/>
                <a:gd name="T82" fmla="*/ 199 w 483"/>
                <a:gd name="T83" fmla="*/ 437 h 529"/>
                <a:gd name="T84" fmla="*/ 182 w 483"/>
                <a:gd name="T85" fmla="*/ 460 h 529"/>
                <a:gd name="T86" fmla="*/ 165 w 483"/>
                <a:gd name="T87" fmla="*/ 481 h 529"/>
                <a:gd name="T88" fmla="*/ 137 w 483"/>
                <a:gd name="T89" fmla="*/ 514 h 529"/>
                <a:gd name="T90" fmla="*/ 116 w 483"/>
                <a:gd name="T91" fmla="*/ 526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3" h="529">
                  <a:moveTo>
                    <a:pt x="105" y="529"/>
                  </a:moveTo>
                  <a:lnTo>
                    <a:pt x="103" y="527"/>
                  </a:lnTo>
                  <a:lnTo>
                    <a:pt x="86" y="521"/>
                  </a:lnTo>
                  <a:lnTo>
                    <a:pt x="79" y="518"/>
                  </a:lnTo>
                  <a:lnTo>
                    <a:pt x="70" y="516"/>
                  </a:lnTo>
                  <a:lnTo>
                    <a:pt x="62" y="514"/>
                  </a:lnTo>
                  <a:lnTo>
                    <a:pt x="52" y="512"/>
                  </a:lnTo>
                  <a:lnTo>
                    <a:pt x="42" y="506"/>
                  </a:lnTo>
                  <a:lnTo>
                    <a:pt x="32" y="502"/>
                  </a:lnTo>
                  <a:lnTo>
                    <a:pt x="22" y="497"/>
                  </a:lnTo>
                  <a:lnTo>
                    <a:pt x="10" y="492"/>
                  </a:lnTo>
                  <a:lnTo>
                    <a:pt x="6" y="488"/>
                  </a:lnTo>
                  <a:lnTo>
                    <a:pt x="1" y="483"/>
                  </a:lnTo>
                  <a:lnTo>
                    <a:pt x="1" y="472"/>
                  </a:lnTo>
                  <a:lnTo>
                    <a:pt x="0" y="460"/>
                  </a:lnTo>
                  <a:lnTo>
                    <a:pt x="2" y="453"/>
                  </a:lnTo>
                  <a:lnTo>
                    <a:pt x="4" y="444"/>
                  </a:lnTo>
                  <a:lnTo>
                    <a:pt x="11" y="435"/>
                  </a:lnTo>
                  <a:lnTo>
                    <a:pt x="26" y="417"/>
                  </a:lnTo>
                  <a:lnTo>
                    <a:pt x="54" y="381"/>
                  </a:lnTo>
                  <a:lnTo>
                    <a:pt x="106" y="316"/>
                  </a:lnTo>
                  <a:lnTo>
                    <a:pt x="113" y="309"/>
                  </a:lnTo>
                  <a:lnTo>
                    <a:pt x="124" y="294"/>
                  </a:lnTo>
                  <a:lnTo>
                    <a:pt x="137" y="279"/>
                  </a:lnTo>
                  <a:lnTo>
                    <a:pt x="145" y="270"/>
                  </a:lnTo>
                  <a:lnTo>
                    <a:pt x="152" y="258"/>
                  </a:lnTo>
                  <a:lnTo>
                    <a:pt x="163" y="243"/>
                  </a:lnTo>
                  <a:lnTo>
                    <a:pt x="169" y="236"/>
                  </a:lnTo>
                  <a:lnTo>
                    <a:pt x="184" y="217"/>
                  </a:lnTo>
                  <a:lnTo>
                    <a:pt x="188" y="214"/>
                  </a:lnTo>
                  <a:lnTo>
                    <a:pt x="193" y="210"/>
                  </a:lnTo>
                  <a:lnTo>
                    <a:pt x="196" y="204"/>
                  </a:lnTo>
                  <a:lnTo>
                    <a:pt x="203" y="195"/>
                  </a:lnTo>
                  <a:lnTo>
                    <a:pt x="215" y="179"/>
                  </a:lnTo>
                  <a:lnTo>
                    <a:pt x="234" y="154"/>
                  </a:lnTo>
                  <a:lnTo>
                    <a:pt x="241" y="145"/>
                  </a:lnTo>
                  <a:lnTo>
                    <a:pt x="248" y="138"/>
                  </a:lnTo>
                  <a:lnTo>
                    <a:pt x="291" y="83"/>
                  </a:lnTo>
                  <a:lnTo>
                    <a:pt x="316" y="50"/>
                  </a:lnTo>
                  <a:lnTo>
                    <a:pt x="330" y="33"/>
                  </a:lnTo>
                  <a:lnTo>
                    <a:pt x="342" y="17"/>
                  </a:lnTo>
                  <a:lnTo>
                    <a:pt x="349" y="11"/>
                  </a:lnTo>
                  <a:lnTo>
                    <a:pt x="355" y="4"/>
                  </a:lnTo>
                  <a:lnTo>
                    <a:pt x="360" y="2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94" y="0"/>
                  </a:lnTo>
                  <a:lnTo>
                    <a:pt x="422" y="11"/>
                  </a:lnTo>
                  <a:lnTo>
                    <a:pt x="440" y="19"/>
                  </a:lnTo>
                  <a:lnTo>
                    <a:pt x="455" y="26"/>
                  </a:lnTo>
                  <a:lnTo>
                    <a:pt x="469" y="33"/>
                  </a:lnTo>
                  <a:lnTo>
                    <a:pt x="474" y="37"/>
                  </a:lnTo>
                  <a:lnTo>
                    <a:pt x="480" y="42"/>
                  </a:lnTo>
                  <a:lnTo>
                    <a:pt x="481" y="45"/>
                  </a:lnTo>
                  <a:lnTo>
                    <a:pt x="483" y="49"/>
                  </a:lnTo>
                  <a:lnTo>
                    <a:pt x="483" y="61"/>
                  </a:lnTo>
                  <a:lnTo>
                    <a:pt x="482" y="75"/>
                  </a:lnTo>
                  <a:lnTo>
                    <a:pt x="469" y="95"/>
                  </a:lnTo>
                  <a:lnTo>
                    <a:pt x="460" y="107"/>
                  </a:lnTo>
                  <a:lnTo>
                    <a:pt x="453" y="118"/>
                  </a:lnTo>
                  <a:lnTo>
                    <a:pt x="445" y="129"/>
                  </a:lnTo>
                  <a:lnTo>
                    <a:pt x="439" y="135"/>
                  </a:lnTo>
                  <a:lnTo>
                    <a:pt x="431" y="144"/>
                  </a:lnTo>
                  <a:lnTo>
                    <a:pt x="422" y="155"/>
                  </a:lnTo>
                  <a:lnTo>
                    <a:pt x="415" y="162"/>
                  </a:lnTo>
                  <a:lnTo>
                    <a:pt x="403" y="178"/>
                  </a:lnTo>
                  <a:lnTo>
                    <a:pt x="392" y="195"/>
                  </a:lnTo>
                  <a:lnTo>
                    <a:pt x="380" y="211"/>
                  </a:lnTo>
                  <a:lnTo>
                    <a:pt x="367" y="227"/>
                  </a:lnTo>
                  <a:lnTo>
                    <a:pt x="363" y="232"/>
                  </a:lnTo>
                  <a:lnTo>
                    <a:pt x="358" y="236"/>
                  </a:lnTo>
                  <a:lnTo>
                    <a:pt x="350" y="247"/>
                  </a:lnTo>
                  <a:lnTo>
                    <a:pt x="343" y="257"/>
                  </a:lnTo>
                  <a:lnTo>
                    <a:pt x="333" y="271"/>
                  </a:lnTo>
                  <a:lnTo>
                    <a:pt x="316" y="292"/>
                  </a:lnTo>
                  <a:lnTo>
                    <a:pt x="305" y="305"/>
                  </a:lnTo>
                  <a:lnTo>
                    <a:pt x="291" y="321"/>
                  </a:lnTo>
                  <a:lnTo>
                    <a:pt x="268" y="352"/>
                  </a:lnTo>
                  <a:lnTo>
                    <a:pt x="254" y="370"/>
                  </a:lnTo>
                  <a:lnTo>
                    <a:pt x="243" y="383"/>
                  </a:lnTo>
                  <a:lnTo>
                    <a:pt x="233" y="397"/>
                  </a:lnTo>
                  <a:lnTo>
                    <a:pt x="220" y="412"/>
                  </a:lnTo>
                  <a:lnTo>
                    <a:pt x="209" y="424"/>
                  </a:lnTo>
                  <a:lnTo>
                    <a:pt x="199" y="437"/>
                  </a:lnTo>
                  <a:lnTo>
                    <a:pt x="188" y="449"/>
                  </a:lnTo>
                  <a:lnTo>
                    <a:pt x="182" y="460"/>
                  </a:lnTo>
                  <a:lnTo>
                    <a:pt x="175" y="472"/>
                  </a:lnTo>
                  <a:lnTo>
                    <a:pt x="165" y="481"/>
                  </a:lnTo>
                  <a:lnTo>
                    <a:pt x="151" y="497"/>
                  </a:lnTo>
                  <a:lnTo>
                    <a:pt x="137" y="514"/>
                  </a:lnTo>
                  <a:lnTo>
                    <a:pt x="127" y="523"/>
                  </a:lnTo>
                  <a:lnTo>
                    <a:pt x="116" y="526"/>
                  </a:lnTo>
                  <a:lnTo>
                    <a:pt x="105" y="5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2" name="Freeform 18"/>
            <p:cNvSpPr>
              <a:spLocks/>
            </p:cNvSpPr>
            <p:nvPr/>
          </p:nvSpPr>
          <p:spPr bwMode="auto">
            <a:xfrm>
              <a:off x="2833" y="5327"/>
              <a:ext cx="37" cy="57"/>
            </a:xfrm>
            <a:custGeom>
              <a:avLst/>
              <a:gdLst>
                <a:gd name="T0" fmla="*/ 254 w 374"/>
                <a:gd name="T1" fmla="*/ 560 h 563"/>
                <a:gd name="T2" fmla="*/ 235 w 374"/>
                <a:gd name="T3" fmla="*/ 543 h 563"/>
                <a:gd name="T4" fmla="*/ 190 w 374"/>
                <a:gd name="T5" fmla="*/ 457 h 563"/>
                <a:gd name="T6" fmla="*/ 140 w 374"/>
                <a:gd name="T7" fmla="*/ 355 h 563"/>
                <a:gd name="T8" fmla="*/ 114 w 374"/>
                <a:gd name="T9" fmla="*/ 302 h 563"/>
                <a:gd name="T10" fmla="*/ 102 w 374"/>
                <a:gd name="T11" fmla="*/ 278 h 563"/>
                <a:gd name="T12" fmla="*/ 70 w 374"/>
                <a:gd name="T13" fmla="*/ 215 h 563"/>
                <a:gd name="T14" fmla="*/ 33 w 374"/>
                <a:gd name="T15" fmla="*/ 140 h 563"/>
                <a:gd name="T16" fmla="*/ 14 w 374"/>
                <a:gd name="T17" fmla="*/ 104 h 563"/>
                <a:gd name="T18" fmla="*/ 6 w 374"/>
                <a:gd name="T19" fmla="*/ 91 h 563"/>
                <a:gd name="T20" fmla="*/ 2 w 374"/>
                <a:gd name="T21" fmla="*/ 79 h 563"/>
                <a:gd name="T22" fmla="*/ 0 w 374"/>
                <a:gd name="T23" fmla="*/ 62 h 563"/>
                <a:gd name="T24" fmla="*/ 6 w 374"/>
                <a:gd name="T25" fmla="*/ 40 h 563"/>
                <a:gd name="T26" fmla="*/ 12 w 374"/>
                <a:gd name="T27" fmla="*/ 30 h 563"/>
                <a:gd name="T28" fmla="*/ 31 w 374"/>
                <a:gd name="T29" fmla="*/ 22 h 563"/>
                <a:gd name="T30" fmla="*/ 63 w 374"/>
                <a:gd name="T31" fmla="*/ 8 h 563"/>
                <a:gd name="T32" fmla="*/ 85 w 374"/>
                <a:gd name="T33" fmla="*/ 2 h 563"/>
                <a:gd name="T34" fmla="*/ 102 w 374"/>
                <a:gd name="T35" fmla="*/ 1 h 563"/>
                <a:gd name="T36" fmla="*/ 120 w 374"/>
                <a:gd name="T37" fmla="*/ 5 h 563"/>
                <a:gd name="T38" fmla="*/ 134 w 374"/>
                <a:gd name="T39" fmla="*/ 20 h 563"/>
                <a:gd name="T40" fmla="*/ 147 w 374"/>
                <a:gd name="T41" fmla="*/ 40 h 563"/>
                <a:gd name="T42" fmla="*/ 161 w 374"/>
                <a:gd name="T43" fmla="*/ 67 h 563"/>
                <a:gd name="T44" fmla="*/ 183 w 374"/>
                <a:gd name="T45" fmla="*/ 110 h 563"/>
                <a:gd name="T46" fmla="*/ 209 w 374"/>
                <a:gd name="T47" fmla="*/ 162 h 563"/>
                <a:gd name="T48" fmla="*/ 229 w 374"/>
                <a:gd name="T49" fmla="*/ 202 h 563"/>
                <a:gd name="T50" fmla="*/ 251 w 374"/>
                <a:gd name="T51" fmla="*/ 246 h 563"/>
                <a:gd name="T52" fmla="*/ 282 w 374"/>
                <a:gd name="T53" fmla="*/ 308 h 563"/>
                <a:gd name="T54" fmla="*/ 321 w 374"/>
                <a:gd name="T55" fmla="*/ 387 h 563"/>
                <a:gd name="T56" fmla="*/ 347 w 374"/>
                <a:gd name="T57" fmla="*/ 437 h 563"/>
                <a:gd name="T58" fmla="*/ 364 w 374"/>
                <a:gd name="T59" fmla="*/ 472 h 563"/>
                <a:gd name="T60" fmla="*/ 371 w 374"/>
                <a:gd name="T61" fmla="*/ 488 h 563"/>
                <a:gd name="T62" fmla="*/ 374 w 374"/>
                <a:gd name="T63" fmla="*/ 509 h 563"/>
                <a:gd name="T64" fmla="*/ 372 w 374"/>
                <a:gd name="T65" fmla="*/ 524 h 563"/>
                <a:gd name="T66" fmla="*/ 363 w 374"/>
                <a:gd name="T67" fmla="*/ 534 h 563"/>
                <a:gd name="T68" fmla="*/ 344 w 374"/>
                <a:gd name="T69" fmla="*/ 544 h 563"/>
                <a:gd name="T70" fmla="*/ 320 w 374"/>
                <a:gd name="T71" fmla="*/ 552 h 563"/>
                <a:gd name="T72" fmla="*/ 295 w 374"/>
                <a:gd name="T73" fmla="*/ 559 h 563"/>
                <a:gd name="T74" fmla="*/ 275 w 374"/>
                <a:gd name="T75" fmla="*/ 562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4" h="563">
                  <a:moveTo>
                    <a:pt x="259" y="563"/>
                  </a:moveTo>
                  <a:lnTo>
                    <a:pt x="254" y="560"/>
                  </a:lnTo>
                  <a:lnTo>
                    <a:pt x="242" y="552"/>
                  </a:lnTo>
                  <a:lnTo>
                    <a:pt x="235" y="543"/>
                  </a:lnTo>
                  <a:lnTo>
                    <a:pt x="227" y="532"/>
                  </a:lnTo>
                  <a:lnTo>
                    <a:pt x="190" y="457"/>
                  </a:lnTo>
                  <a:lnTo>
                    <a:pt x="161" y="398"/>
                  </a:lnTo>
                  <a:lnTo>
                    <a:pt x="140" y="355"/>
                  </a:lnTo>
                  <a:lnTo>
                    <a:pt x="124" y="324"/>
                  </a:lnTo>
                  <a:lnTo>
                    <a:pt x="114" y="302"/>
                  </a:lnTo>
                  <a:lnTo>
                    <a:pt x="107" y="287"/>
                  </a:lnTo>
                  <a:lnTo>
                    <a:pt x="102" y="278"/>
                  </a:lnTo>
                  <a:lnTo>
                    <a:pt x="97" y="271"/>
                  </a:lnTo>
                  <a:lnTo>
                    <a:pt x="70" y="215"/>
                  </a:lnTo>
                  <a:lnTo>
                    <a:pt x="48" y="172"/>
                  </a:lnTo>
                  <a:lnTo>
                    <a:pt x="33" y="140"/>
                  </a:lnTo>
                  <a:lnTo>
                    <a:pt x="22" y="118"/>
                  </a:lnTo>
                  <a:lnTo>
                    <a:pt x="14" y="104"/>
                  </a:lnTo>
                  <a:lnTo>
                    <a:pt x="9" y="96"/>
                  </a:lnTo>
                  <a:lnTo>
                    <a:pt x="6" y="91"/>
                  </a:lnTo>
                  <a:lnTo>
                    <a:pt x="5" y="87"/>
                  </a:lnTo>
                  <a:lnTo>
                    <a:pt x="2" y="79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2"/>
                  </a:lnTo>
                  <a:lnTo>
                    <a:pt x="6" y="40"/>
                  </a:lnTo>
                  <a:lnTo>
                    <a:pt x="10" y="34"/>
                  </a:lnTo>
                  <a:lnTo>
                    <a:pt x="12" y="30"/>
                  </a:lnTo>
                  <a:lnTo>
                    <a:pt x="15" y="27"/>
                  </a:lnTo>
                  <a:lnTo>
                    <a:pt x="31" y="22"/>
                  </a:lnTo>
                  <a:lnTo>
                    <a:pt x="46" y="16"/>
                  </a:lnTo>
                  <a:lnTo>
                    <a:pt x="63" y="8"/>
                  </a:lnTo>
                  <a:lnTo>
                    <a:pt x="78" y="2"/>
                  </a:lnTo>
                  <a:lnTo>
                    <a:pt x="85" y="2"/>
                  </a:lnTo>
                  <a:lnTo>
                    <a:pt x="93" y="1"/>
                  </a:lnTo>
                  <a:lnTo>
                    <a:pt x="102" y="1"/>
                  </a:lnTo>
                  <a:lnTo>
                    <a:pt x="111" y="0"/>
                  </a:lnTo>
                  <a:lnTo>
                    <a:pt x="120" y="5"/>
                  </a:lnTo>
                  <a:lnTo>
                    <a:pt x="128" y="9"/>
                  </a:lnTo>
                  <a:lnTo>
                    <a:pt x="134" y="20"/>
                  </a:lnTo>
                  <a:lnTo>
                    <a:pt x="141" y="30"/>
                  </a:lnTo>
                  <a:lnTo>
                    <a:pt x="147" y="40"/>
                  </a:lnTo>
                  <a:lnTo>
                    <a:pt x="154" y="52"/>
                  </a:lnTo>
                  <a:lnTo>
                    <a:pt x="161" y="67"/>
                  </a:lnTo>
                  <a:lnTo>
                    <a:pt x="170" y="85"/>
                  </a:lnTo>
                  <a:lnTo>
                    <a:pt x="183" y="110"/>
                  </a:lnTo>
                  <a:lnTo>
                    <a:pt x="200" y="147"/>
                  </a:lnTo>
                  <a:lnTo>
                    <a:pt x="209" y="162"/>
                  </a:lnTo>
                  <a:lnTo>
                    <a:pt x="217" y="180"/>
                  </a:lnTo>
                  <a:lnTo>
                    <a:pt x="229" y="202"/>
                  </a:lnTo>
                  <a:lnTo>
                    <a:pt x="243" y="230"/>
                  </a:lnTo>
                  <a:lnTo>
                    <a:pt x="251" y="246"/>
                  </a:lnTo>
                  <a:lnTo>
                    <a:pt x="263" y="270"/>
                  </a:lnTo>
                  <a:lnTo>
                    <a:pt x="282" y="308"/>
                  </a:lnTo>
                  <a:lnTo>
                    <a:pt x="312" y="371"/>
                  </a:lnTo>
                  <a:lnTo>
                    <a:pt x="321" y="387"/>
                  </a:lnTo>
                  <a:lnTo>
                    <a:pt x="333" y="411"/>
                  </a:lnTo>
                  <a:lnTo>
                    <a:pt x="347" y="437"/>
                  </a:lnTo>
                  <a:lnTo>
                    <a:pt x="361" y="465"/>
                  </a:lnTo>
                  <a:lnTo>
                    <a:pt x="364" y="472"/>
                  </a:lnTo>
                  <a:lnTo>
                    <a:pt x="368" y="480"/>
                  </a:lnTo>
                  <a:lnTo>
                    <a:pt x="371" y="488"/>
                  </a:lnTo>
                  <a:lnTo>
                    <a:pt x="374" y="498"/>
                  </a:lnTo>
                  <a:lnTo>
                    <a:pt x="374" y="509"/>
                  </a:lnTo>
                  <a:lnTo>
                    <a:pt x="374" y="519"/>
                  </a:lnTo>
                  <a:lnTo>
                    <a:pt x="372" y="524"/>
                  </a:lnTo>
                  <a:lnTo>
                    <a:pt x="370" y="528"/>
                  </a:lnTo>
                  <a:lnTo>
                    <a:pt x="363" y="534"/>
                  </a:lnTo>
                  <a:lnTo>
                    <a:pt x="355" y="539"/>
                  </a:lnTo>
                  <a:lnTo>
                    <a:pt x="344" y="544"/>
                  </a:lnTo>
                  <a:lnTo>
                    <a:pt x="332" y="548"/>
                  </a:lnTo>
                  <a:lnTo>
                    <a:pt x="320" y="552"/>
                  </a:lnTo>
                  <a:lnTo>
                    <a:pt x="308" y="557"/>
                  </a:lnTo>
                  <a:lnTo>
                    <a:pt x="295" y="559"/>
                  </a:lnTo>
                  <a:lnTo>
                    <a:pt x="286" y="561"/>
                  </a:lnTo>
                  <a:lnTo>
                    <a:pt x="275" y="562"/>
                  </a:lnTo>
                  <a:lnTo>
                    <a:pt x="259" y="5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3" name="Freeform 19"/>
            <p:cNvSpPr>
              <a:spLocks/>
            </p:cNvSpPr>
            <p:nvPr/>
          </p:nvSpPr>
          <p:spPr bwMode="auto">
            <a:xfrm>
              <a:off x="3055" y="5312"/>
              <a:ext cx="34" cy="58"/>
            </a:xfrm>
            <a:custGeom>
              <a:avLst/>
              <a:gdLst>
                <a:gd name="T0" fmla="*/ 88 w 341"/>
                <a:gd name="T1" fmla="*/ 576 h 577"/>
                <a:gd name="T2" fmla="*/ 60 w 341"/>
                <a:gd name="T3" fmla="*/ 568 h 577"/>
                <a:gd name="T4" fmla="*/ 9 w 341"/>
                <a:gd name="T5" fmla="*/ 550 h 577"/>
                <a:gd name="T6" fmla="*/ 0 w 341"/>
                <a:gd name="T7" fmla="*/ 528 h 577"/>
                <a:gd name="T8" fmla="*/ 9 w 341"/>
                <a:gd name="T9" fmla="*/ 491 h 577"/>
                <a:gd name="T10" fmla="*/ 28 w 341"/>
                <a:gd name="T11" fmla="*/ 444 h 577"/>
                <a:gd name="T12" fmla="*/ 47 w 341"/>
                <a:gd name="T13" fmla="*/ 396 h 577"/>
                <a:gd name="T14" fmla="*/ 58 w 341"/>
                <a:gd name="T15" fmla="*/ 376 h 577"/>
                <a:gd name="T16" fmla="*/ 70 w 341"/>
                <a:gd name="T17" fmla="*/ 340 h 577"/>
                <a:gd name="T18" fmla="*/ 78 w 341"/>
                <a:gd name="T19" fmla="*/ 321 h 577"/>
                <a:gd name="T20" fmla="*/ 90 w 341"/>
                <a:gd name="T21" fmla="*/ 292 h 577"/>
                <a:gd name="T22" fmla="*/ 104 w 341"/>
                <a:gd name="T23" fmla="*/ 257 h 577"/>
                <a:gd name="T24" fmla="*/ 116 w 341"/>
                <a:gd name="T25" fmla="*/ 227 h 577"/>
                <a:gd name="T26" fmla="*/ 123 w 341"/>
                <a:gd name="T27" fmla="*/ 208 h 577"/>
                <a:gd name="T28" fmla="*/ 134 w 341"/>
                <a:gd name="T29" fmla="*/ 183 h 577"/>
                <a:gd name="T30" fmla="*/ 146 w 341"/>
                <a:gd name="T31" fmla="*/ 154 h 577"/>
                <a:gd name="T32" fmla="*/ 158 w 341"/>
                <a:gd name="T33" fmla="*/ 123 h 577"/>
                <a:gd name="T34" fmla="*/ 167 w 341"/>
                <a:gd name="T35" fmla="*/ 98 h 577"/>
                <a:gd name="T36" fmla="*/ 184 w 341"/>
                <a:gd name="T37" fmla="*/ 61 h 577"/>
                <a:gd name="T38" fmla="*/ 196 w 341"/>
                <a:gd name="T39" fmla="*/ 31 h 577"/>
                <a:gd name="T40" fmla="*/ 205 w 341"/>
                <a:gd name="T41" fmla="*/ 13 h 577"/>
                <a:gd name="T42" fmla="*/ 218 w 341"/>
                <a:gd name="T43" fmla="*/ 2 h 577"/>
                <a:gd name="T44" fmla="*/ 234 w 341"/>
                <a:gd name="T45" fmla="*/ 0 h 577"/>
                <a:gd name="T46" fmla="*/ 255 w 341"/>
                <a:gd name="T47" fmla="*/ 0 h 577"/>
                <a:gd name="T48" fmla="*/ 278 w 341"/>
                <a:gd name="T49" fmla="*/ 4 h 577"/>
                <a:gd name="T50" fmla="*/ 305 w 341"/>
                <a:gd name="T51" fmla="*/ 12 h 577"/>
                <a:gd name="T52" fmla="*/ 326 w 341"/>
                <a:gd name="T53" fmla="*/ 21 h 577"/>
                <a:gd name="T54" fmla="*/ 338 w 341"/>
                <a:gd name="T55" fmla="*/ 29 h 577"/>
                <a:gd name="T56" fmla="*/ 341 w 341"/>
                <a:gd name="T57" fmla="*/ 49 h 577"/>
                <a:gd name="T58" fmla="*/ 323 w 341"/>
                <a:gd name="T59" fmla="*/ 109 h 577"/>
                <a:gd name="T60" fmla="*/ 302 w 341"/>
                <a:gd name="T61" fmla="*/ 165 h 577"/>
                <a:gd name="T62" fmla="*/ 295 w 341"/>
                <a:gd name="T63" fmla="*/ 180 h 577"/>
                <a:gd name="T64" fmla="*/ 268 w 341"/>
                <a:gd name="T65" fmla="*/ 244 h 577"/>
                <a:gd name="T66" fmla="*/ 223 w 341"/>
                <a:gd name="T67" fmla="*/ 356 h 577"/>
                <a:gd name="T68" fmla="*/ 184 w 341"/>
                <a:gd name="T69" fmla="*/ 455 h 577"/>
                <a:gd name="T70" fmla="*/ 156 w 341"/>
                <a:gd name="T71" fmla="*/ 525 h 577"/>
                <a:gd name="T72" fmla="*/ 135 w 341"/>
                <a:gd name="T73" fmla="*/ 560 h 577"/>
                <a:gd name="T74" fmla="*/ 113 w 341"/>
                <a:gd name="T75" fmla="*/ 575 h 577"/>
                <a:gd name="T76" fmla="*/ 98 w 341"/>
                <a:gd name="T77" fmla="*/ 576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41" h="577">
                  <a:moveTo>
                    <a:pt x="90" y="577"/>
                  </a:moveTo>
                  <a:lnTo>
                    <a:pt x="88" y="576"/>
                  </a:lnTo>
                  <a:lnTo>
                    <a:pt x="81" y="574"/>
                  </a:lnTo>
                  <a:lnTo>
                    <a:pt x="60" y="568"/>
                  </a:lnTo>
                  <a:lnTo>
                    <a:pt x="19" y="558"/>
                  </a:lnTo>
                  <a:lnTo>
                    <a:pt x="9" y="550"/>
                  </a:lnTo>
                  <a:lnTo>
                    <a:pt x="0" y="541"/>
                  </a:lnTo>
                  <a:lnTo>
                    <a:pt x="0" y="528"/>
                  </a:lnTo>
                  <a:lnTo>
                    <a:pt x="0" y="513"/>
                  </a:lnTo>
                  <a:lnTo>
                    <a:pt x="9" y="491"/>
                  </a:lnTo>
                  <a:lnTo>
                    <a:pt x="18" y="470"/>
                  </a:lnTo>
                  <a:lnTo>
                    <a:pt x="28" y="444"/>
                  </a:lnTo>
                  <a:lnTo>
                    <a:pt x="43" y="403"/>
                  </a:lnTo>
                  <a:lnTo>
                    <a:pt x="47" y="396"/>
                  </a:lnTo>
                  <a:lnTo>
                    <a:pt x="51" y="389"/>
                  </a:lnTo>
                  <a:lnTo>
                    <a:pt x="58" y="376"/>
                  </a:lnTo>
                  <a:lnTo>
                    <a:pt x="68" y="350"/>
                  </a:lnTo>
                  <a:lnTo>
                    <a:pt x="70" y="340"/>
                  </a:lnTo>
                  <a:lnTo>
                    <a:pt x="74" y="330"/>
                  </a:lnTo>
                  <a:lnTo>
                    <a:pt x="78" y="321"/>
                  </a:lnTo>
                  <a:lnTo>
                    <a:pt x="84" y="311"/>
                  </a:lnTo>
                  <a:lnTo>
                    <a:pt x="90" y="292"/>
                  </a:lnTo>
                  <a:lnTo>
                    <a:pt x="98" y="274"/>
                  </a:lnTo>
                  <a:lnTo>
                    <a:pt x="104" y="257"/>
                  </a:lnTo>
                  <a:lnTo>
                    <a:pt x="111" y="239"/>
                  </a:lnTo>
                  <a:lnTo>
                    <a:pt x="116" y="227"/>
                  </a:lnTo>
                  <a:lnTo>
                    <a:pt x="120" y="218"/>
                  </a:lnTo>
                  <a:lnTo>
                    <a:pt x="123" y="208"/>
                  </a:lnTo>
                  <a:lnTo>
                    <a:pt x="128" y="192"/>
                  </a:lnTo>
                  <a:lnTo>
                    <a:pt x="134" y="183"/>
                  </a:lnTo>
                  <a:lnTo>
                    <a:pt x="140" y="174"/>
                  </a:lnTo>
                  <a:lnTo>
                    <a:pt x="146" y="154"/>
                  </a:lnTo>
                  <a:lnTo>
                    <a:pt x="152" y="138"/>
                  </a:lnTo>
                  <a:lnTo>
                    <a:pt x="158" y="123"/>
                  </a:lnTo>
                  <a:lnTo>
                    <a:pt x="163" y="107"/>
                  </a:lnTo>
                  <a:lnTo>
                    <a:pt x="167" y="98"/>
                  </a:lnTo>
                  <a:lnTo>
                    <a:pt x="174" y="87"/>
                  </a:lnTo>
                  <a:lnTo>
                    <a:pt x="184" y="61"/>
                  </a:lnTo>
                  <a:lnTo>
                    <a:pt x="191" y="44"/>
                  </a:lnTo>
                  <a:lnTo>
                    <a:pt x="196" y="31"/>
                  </a:lnTo>
                  <a:lnTo>
                    <a:pt x="200" y="21"/>
                  </a:lnTo>
                  <a:lnTo>
                    <a:pt x="205" y="13"/>
                  </a:lnTo>
                  <a:lnTo>
                    <a:pt x="212" y="5"/>
                  </a:lnTo>
                  <a:lnTo>
                    <a:pt x="218" y="2"/>
                  </a:lnTo>
                  <a:lnTo>
                    <a:pt x="225" y="0"/>
                  </a:lnTo>
                  <a:lnTo>
                    <a:pt x="234" y="0"/>
                  </a:lnTo>
                  <a:lnTo>
                    <a:pt x="244" y="0"/>
                  </a:lnTo>
                  <a:lnTo>
                    <a:pt x="255" y="0"/>
                  </a:lnTo>
                  <a:lnTo>
                    <a:pt x="265" y="0"/>
                  </a:lnTo>
                  <a:lnTo>
                    <a:pt x="278" y="4"/>
                  </a:lnTo>
                  <a:lnTo>
                    <a:pt x="291" y="8"/>
                  </a:lnTo>
                  <a:lnTo>
                    <a:pt x="305" y="12"/>
                  </a:lnTo>
                  <a:lnTo>
                    <a:pt x="318" y="16"/>
                  </a:lnTo>
                  <a:lnTo>
                    <a:pt x="326" y="21"/>
                  </a:lnTo>
                  <a:lnTo>
                    <a:pt x="335" y="25"/>
                  </a:lnTo>
                  <a:lnTo>
                    <a:pt x="338" y="29"/>
                  </a:lnTo>
                  <a:lnTo>
                    <a:pt x="341" y="34"/>
                  </a:lnTo>
                  <a:lnTo>
                    <a:pt x="341" y="49"/>
                  </a:lnTo>
                  <a:lnTo>
                    <a:pt x="341" y="64"/>
                  </a:lnTo>
                  <a:lnTo>
                    <a:pt x="323" y="109"/>
                  </a:lnTo>
                  <a:lnTo>
                    <a:pt x="310" y="143"/>
                  </a:lnTo>
                  <a:lnTo>
                    <a:pt x="302" y="165"/>
                  </a:lnTo>
                  <a:lnTo>
                    <a:pt x="298" y="176"/>
                  </a:lnTo>
                  <a:lnTo>
                    <a:pt x="295" y="180"/>
                  </a:lnTo>
                  <a:lnTo>
                    <a:pt x="291" y="185"/>
                  </a:lnTo>
                  <a:lnTo>
                    <a:pt x="268" y="244"/>
                  </a:lnTo>
                  <a:lnTo>
                    <a:pt x="245" y="301"/>
                  </a:lnTo>
                  <a:lnTo>
                    <a:pt x="223" y="356"/>
                  </a:lnTo>
                  <a:lnTo>
                    <a:pt x="202" y="409"/>
                  </a:lnTo>
                  <a:lnTo>
                    <a:pt x="184" y="455"/>
                  </a:lnTo>
                  <a:lnTo>
                    <a:pt x="168" y="494"/>
                  </a:lnTo>
                  <a:lnTo>
                    <a:pt x="156" y="525"/>
                  </a:lnTo>
                  <a:lnTo>
                    <a:pt x="148" y="546"/>
                  </a:lnTo>
                  <a:lnTo>
                    <a:pt x="135" y="560"/>
                  </a:lnTo>
                  <a:lnTo>
                    <a:pt x="121" y="574"/>
                  </a:lnTo>
                  <a:lnTo>
                    <a:pt x="113" y="575"/>
                  </a:lnTo>
                  <a:lnTo>
                    <a:pt x="106" y="575"/>
                  </a:lnTo>
                  <a:lnTo>
                    <a:pt x="98" y="576"/>
                  </a:lnTo>
                  <a:lnTo>
                    <a:pt x="90" y="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auto">
            <a:xfrm>
              <a:off x="2911" y="5308"/>
              <a:ext cx="24" cy="59"/>
            </a:xfrm>
            <a:custGeom>
              <a:avLst/>
              <a:gdLst>
                <a:gd name="T0" fmla="*/ 122 w 236"/>
                <a:gd name="T1" fmla="*/ 591 h 594"/>
                <a:gd name="T2" fmla="*/ 103 w 236"/>
                <a:gd name="T3" fmla="*/ 581 h 594"/>
                <a:gd name="T4" fmla="*/ 98 w 236"/>
                <a:gd name="T5" fmla="*/ 574 h 594"/>
                <a:gd name="T6" fmla="*/ 90 w 236"/>
                <a:gd name="T7" fmla="*/ 539 h 594"/>
                <a:gd name="T8" fmla="*/ 79 w 236"/>
                <a:gd name="T9" fmla="*/ 488 h 594"/>
                <a:gd name="T10" fmla="*/ 70 w 236"/>
                <a:gd name="T11" fmla="*/ 436 h 594"/>
                <a:gd name="T12" fmla="*/ 62 w 236"/>
                <a:gd name="T13" fmla="*/ 406 h 594"/>
                <a:gd name="T14" fmla="*/ 53 w 236"/>
                <a:gd name="T15" fmla="*/ 355 h 594"/>
                <a:gd name="T16" fmla="*/ 46 w 236"/>
                <a:gd name="T17" fmla="*/ 317 h 594"/>
                <a:gd name="T18" fmla="*/ 39 w 236"/>
                <a:gd name="T19" fmla="*/ 282 h 594"/>
                <a:gd name="T20" fmla="*/ 37 w 236"/>
                <a:gd name="T21" fmla="*/ 255 h 594"/>
                <a:gd name="T22" fmla="*/ 33 w 236"/>
                <a:gd name="T23" fmla="*/ 234 h 594"/>
                <a:gd name="T24" fmla="*/ 28 w 236"/>
                <a:gd name="T25" fmla="*/ 218 h 594"/>
                <a:gd name="T26" fmla="*/ 22 w 236"/>
                <a:gd name="T27" fmla="*/ 199 h 594"/>
                <a:gd name="T28" fmla="*/ 20 w 236"/>
                <a:gd name="T29" fmla="*/ 176 h 594"/>
                <a:gd name="T30" fmla="*/ 15 w 236"/>
                <a:gd name="T31" fmla="*/ 154 h 594"/>
                <a:gd name="T32" fmla="*/ 9 w 236"/>
                <a:gd name="T33" fmla="*/ 132 h 594"/>
                <a:gd name="T34" fmla="*/ 4 w 236"/>
                <a:gd name="T35" fmla="*/ 100 h 594"/>
                <a:gd name="T36" fmla="*/ 1 w 236"/>
                <a:gd name="T37" fmla="*/ 66 h 594"/>
                <a:gd name="T38" fmla="*/ 5 w 236"/>
                <a:gd name="T39" fmla="*/ 27 h 594"/>
                <a:gd name="T40" fmla="*/ 14 w 236"/>
                <a:gd name="T41" fmla="*/ 16 h 594"/>
                <a:gd name="T42" fmla="*/ 39 w 236"/>
                <a:gd name="T43" fmla="*/ 10 h 594"/>
                <a:gd name="T44" fmla="*/ 75 w 236"/>
                <a:gd name="T45" fmla="*/ 3 h 594"/>
                <a:gd name="T46" fmla="*/ 100 w 236"/>
                <a:gd name="T47" fmla="*/ 0 h 594"/>
                <a:gd name="T48" fmla="*/ 120 w 236"/>
                <a:gd name="T49" fmla="*/ 4 h 594"/>
                <a:gd name="T50" fmla="*/ 133 w 236"/>
                <a:gd name="T51" fmla="*/ 17 h 594"/>
                <a:gd name="T52" fmla="*/ 142 w 236"/>
                <a:gd name="T53" fmla="*/ 48 h 594"/>
                <a:gd name="T54" fmla="*/ 150 w 236"/>
                <a:gd name="T55" fmla="*/ 74 h 594"/>
                <a:gd name="T56" fmla="*/ 156 w 236"/>
                <a:gd name="T57" fmla="*/ 106 h 594"/>
                <a:gd name="T58" fmla="*/ 161 w 236"/>
                <a:gd name="T59" fmla="*/ 142 h 594"/>
                <a:gd name="T60" fmla="*/ 171 w 236"/>
                <a:gd name="T61" fmla="*/ 189 h 594"/>
                <a:gd name="T62" fmla="*/ 186 w 236"/>
                <a:gd name="T63" fmla="*/ 257 h 594"/>
                <a:gd name="T64" fmla="*/ 195 w 236"/>
                <a:gd name="T65" fmla="*/ 301 h 594"/>
                <a:gd name="T66" fmla="*/ 200 w 236"/>
                <a:gd name="T67" fmla="*/ 332 h 594"/>
                <a:gd name="T68" fmla="*/ 204 w 236"/>
                <a:gd name="T69" fmla="*/ 355 h 594"/>
                <a:gd name="T70" fmla="*/ 208 w 236"/>
                <a:gd name="T71" fmla="*/ 373 h 594"/>
                <a:gd name="T72" fmla="*/ 216 w 236"/>
                <a:gd name="T73" fmla="*/ 419 h 594"/>
                <a:gd name="T74" fmla="*/ 221 w 236"/>
                <a:gd name="T75" fmla="*/ 452 h 594"/>
                <a:gd name="T76" fmla="*/ 226 w 236"/>
                <a:gd name="T77" fmla="*/ 466 h 594"/>
                <a:gd name="T78" fmla="*/ 231 w 236"/>
                <a:gd name="T79" fmla="*/ 491 h 594"/>
                <a:gd name="T80" fmla="*/ 236 w 236"/>
                <a:gd name="T81" fmla="*/ 535 h 594"/>
                <a:gd name="T82" fmla="*/ 234 w 236"/>
                <a:gd name="T83" fmla="*/ 556 h 594"/>
                <a:gd name="T84" fmla="*/ 229 w 236"/>
                <a:gd name="T85" fmla="*/ 571 h 594"/>
                <a:gd name="T86" fmla="*/ 217 w 236"/>
                <a:gd name="T87" fmla="*/ 581 h 594"/>
                <a:gd name="T88" fmla="*/ 195 w 236"/>
                <a:gd name="T89" fmla="*/ 587 h 594"/>
                <a:gd name="T90" fmla="*/ 163 w 236"/>
                <a:gd name="T91" fmla="*/ 591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6" h="594">
                  <a:moveTo>
                    <a:pt x="130" y="594"/>
                  </a:moveTo>
                  <a:lnTo>
                    <a:pt x="122" y="591"/>
                  </a:lnTo>
                  <a:lnTo>
                    <a:pt x="110" y="586"/>
                  </a:lnTo>
                  <a:lnTo>
                    <a:pt x="103" y="581"/>
                  </a:lnTo>
                  <a:lnTo>
                    <a:pt x="100" y="578"/>
                  </a:lnTo>
                  <a:lnTo>
                    <a:pt x="98" y="574"/>
                  </a:lnTo>
                  <a:lnTo>
                    <a:pt x="95" y="569"/>
                  </a:lnTo>
                  <a:lnTo>
                    <a:pt x="90" y="539"/>
                  </a:lnTo>
                  <a:lnTo>
                    <a:pt x="84" y="514"/>
                  </a:lnTo>
                  <a:lnTo>
                    <a:pt x="79" y="488"/>
                  </a:lnTo>
                  <a:lnTo>
                    <a:pt x="74" y="451"/>
                  </a:lnTo>
                  <a:lnTo>
                    <a:pt x="70" y="436"/>
                  </a:lnTo>
                  <a:lnTo>
                    <a:pt x="67" y="421"/>
                  </a:lnTo>
                  <a:lnTo>
                    <a:pt x="62" y="406"/>
                  </a:lnTo>
                  <a:lnTo>
                    <a:pt x="58" y="389"/>
                  </a:lnTo>
                  <a:lnTo>
                    <a:pt x="53" y="355"/>
                  </a:lnTo>
                  <a:lnTo>
                    <a:pt x="49" y="334"/>
                  </a:lnTo>
                  <a:lnTo>
                    <a:pt x="46" y="317"/>
                  </a:lnTo>
                  <a:lnTo>
                    <a:pt x="41" y="296"/>
                  </a:lnTo>
                  <a:lnTo>
                    <a:pt x="39" y="282"/>
                  </a:lnTo>
                  <a:lnTo>
                    <a:pt x="38" y="268"/>
                  </a:lnTo>
                  <a:lnTo>
                    <a:pt x="37" y="255"/>
                  </a:lnTo>
                  <a:lnTo>
                    <a:pt x="35" y="241"/>
                  </a:lnTo>
                  <a:lnTo>
                    <a:pt x="33" y="234"/>
                  </a:lnTo>
                  <a:lnTo>
                    <a:pt x="30" y="226"/>
                  </a:lnTo>
                  <a:lnTo>
                    <a:pt x="28" y="218"/>
                  </a:lnTo>
                  <a:lnTo>
                    <a:pt x="24" y="211"/>
                  </a:lnTo>
                  <a:lnTo>
                    <a:pt x="22" y="199"/>
                  </a:lnTo>
                  <a:lnTo>
                    <a:pt x="21" y="188"/>
                  </a:lnTo>
                  <a:lnTo>
                    <a:pt x="20" y="176"/>
                  </a:lnTo>
                  <a:lnTo>
                    <a:pt x="18" y="164"/>
                  </a:lnTo>
                  <a:lnTo>
                    <a:pt x="15" y="154"/>
                  </a:lnTo>
                  <a:lnTo>
                    <a:pt x="12" y="143"/>
                  </a:lnTo>
                  <a:lnTo>
                    <a:pt x="9" y="132"/>
                  </a:lnTo>
                  <a:lnTo>
                    <a:pt x="6" y="120"/>
                  </a:lnTo>
                  <a:lnTo>
                    <a:pt x="4" y="100"/>
                  </a:lnTo>
                  <a:lnTo>
                    <a:pt x="2" y="84"/>
                  </a:lnTo>
                  <a:lnTo>
                    <a:pt x="1" y="66"/>
                  </a:lnTo>
                  <a:lnTo>
                    <a:pt x="0" y="36"/>
                  </a:lnTo>
                  <a:lnTo>
                    <a:pt x="5" y="27"/>
                  </a:lnTo>
                  <a:lnTo>
                    <a:pt x="9" y="18"/>
                  </a:lnTo>
                  <a:lnTo>
                    <a:pt x="14" y="16"/>
                  </a:lnTo>
                  <a:lnTo>
                    <a:pt x="21" y="12"/>
                  </a:lnTo>
                  <a:lnTo>
                    <a:pt x="39" y="10"/>
                  </a:lnTo>
                  <a:lnTo>
                    <a:pt x="57" y="7"/>
                  </a:lnTo>
                  <a:lnTo>
                    <a:pt x="75" y="3"/>
                  </a:lnTo>
                  <a:lnTo>
                    <a:pt x="93" y="0"/>
                  </a:lnTo>
                  <a:lnTo>
                    <a:pt x="100" y="0"/>
                  </a:lnTo>
                  <a:lnTo>
                    <a:pt x="110" y="0"/>
                  </a:lnTo>
                  <a:lnTo>
                    <a:pt x="120" y="4"/>
                  </a:lnTo>
                  <a:lnTo>
                    <a:pt x="130" y="12"/>
                  </a:lnTo>
                  <a:lnTo>
                    <a:pt x="133" y="17"/>
                  </a:lnTo>
                  <a:lnTo>
                    <a:pt x="137" y="22"/>
                  </a:lnTo>
                  <a:lnTo>
                    <a:pt x="142" y="48"/>
                  </a:lnTo>
                  <a:lnTo>
                    <a:pt x="147" y="63"/>
                  </a:lnTo>
                  <a:lnTo>
                    <a:pt x="150" y="74"/>
                  </a:lnTo>
                  <a:lnTo>
                    <a:pt x="154" y="88"/>
                  </a:lnTo>
                  <a:lnTo>
                    <a:pt x="156" y="106"/>
                  </a:lnTo>
                  <a:lnTo>
                    <a:pt x="159" y="123"/>
                  </a:lnTo>
                  <a:lnTo>
                    <a:pt x="161" y="142"/>
                  </a:lnTo>
                  <a:lnTo>
                    <a:pt x="164" y="159"/>
                  </a:lnTo>
                  <a:lnTo>
                    <a:pt x="171" y="189"/>
                  </a:lnTo>
                  <a:lnTo>
                    <a:pt x="178" y="223"/>
                  </a:lnTo>
                  <a:lnTo>
                    <a:pt x="186" y="257"/>
                  </a:lnTo>
                  <a:lnTo>
                    <a:pt x="193" y="287"/>
                  </a:lnTo>
                  <a:lnTo>
                    <a:pt x="195" y="301"/>
                  </a:lnTo>
                  <a:lnTo>
                    <a:pt x="197" y="316"/>
                  </a:lnTo>
                  <a:lnTo>
                    <a:pt x="200" y="332"/>
                  </a:lnTo>
                  <a:lnTo>
                    <a:pt x="202" y="348"/>
                  </a:lnTo>
                  <a:lnTo>
                    <a:pt x="204" y="355"/>
                  </a:lnTo>
                  <a:lnTo>
                    <a:pt x="206" y="364"/>
                  </a:lnTo>
                  <a:lnTo>
                    <a:pt x="208" y="373"/>
                  </a:lnTo>
                  <a:lnTo>
                    <a:pt x="210" y="382"/>
                  </a:lnTo>
                  <a:lnTo>
                    <a:pt x="216" y="419"/>
                  </a:lnTo>
                  <a:lnTo>
                    <a:pt x="219" y="440"/>
                  </a:lnTo>
                  <a:lnTo>
                    <a:pt x="221" y="452"/>
                  </a:lnTo>
                  <a:lnTo>
                    <a:pt x="225" y="463"/>
                  </a:lnTo>
                  <a:lnTo>
                    <a:pt x="226" y="466"/>
                  </a:lnTo>
                  <a:lnTo>
                    <a:pt x="228" y="473"/>
                  </a:lnTo>
                  <a:lnTo>
                    <a:pt x="231" y="491"/>
                  </a:lnTo>
                  <a:lnTo>
                    <a:pt x="236" y="523"/>
                  </a:lnTo>
                  <a:lnTo>
                    <a:pt x="236" y="535"/>
                  </a:lnTo>
                  <a:lnTo>
                    <a:pt x="236" y="548"/>
                  </a:lnTo>
                  <a:lnTo>
                    <a:pt x="234" y="556"/>
                  </a:lnTo>
                  <a:lnTo>
                    <a:pt x="232" y="566"/>
                  </a:lnTo>
                  <a:lnTo>
                    <a:pt x="229" y="571"/>
                  </a:lnTo>
                  <a:lnTo>
                    <a:pt x="225" y="578"/>
                  </a:lnTo>
                  <a:lnTo>
                    <a:pt x="217" y="581"/>
                  </a:lnTo>
                  <a:lnTo>
                    <a:pt x="209" y="585"/>
                  </a:lnTo>
                  <a:lnTo>
                    <a:pt x="195" y="587"/>
                  </a:lnTo>
                  <a:lnTo>
                    <a:pt x="182" y="589"/>
                  </a:lnTo>
                  <a:lnTo>
                    <a:pt x="163" y="591"/>
                  </a:lnTo>
                  <a:lnTo>
                    <a:pt x="130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5" name="Freeform 21"/>
            <p:cNvSpPr>
              <a:spLocks/>
            </p:cNvSpPr>
            <p:nvPr/>
          </p:nvSpPr>
          <p:spPr bwMode="auto">
            <a:xfrm>
              <a:off x="2987" y="5303"/>
              <a:ext cx="19" cy="60"/>
            </a:xfrm>
            <a:custGeom>
              <a:avLst/>
              <a:gdLst>
                <a:gd name="T0" fmla="*/ 25 w 193"/>
                <a:gd name="T1" fmla="*/ 589 h 594"/>
                <a:gd name="T2" fmla="*/ 6 w 193"/>
                <a:gd name="T3" fmla="*/ 574 h 594"/>
                <a:gd name="T4" fmla="*/ 1 w 193"/>
                <a:gd name="T5" fmla="*/ 554 h 594"/>
                <a:gd name="T6" fmla="*/ 1 w 193"/>
                <a:gd name="T7" fmla="*/ 532 h 594"/>
                <a:gd name="T8" fmla="*/ 3 w 193"/>
                <a:gd name="T9" fmla="*/ 493 h 594"/>
                <a:gd name="T10" fmla="*/ 10 w 193"/>
                <a:gd name="T11" fmla="*/ 441 h 594"/>
                <a:gd name="T12" fmla="*/ 16 w 193"/>
                <a:gd name="T13" fmla="*/ 358 h 594"/>
                <a:gd name="T14" fmla="*/ 19 w 193"/>
                <a:gd name="T15" fmla="*/ 307 h 594"/>
                <a:gd name="T16" fmla="*/ 26 w 193"/>
                <a:gd name="T17" fmla="*/ 270 h 594"/>
                <a:gd name="T18" fmla="*/ 32 w 193"/>
                <a:gd name="T19" fmla="*/ 214 h 594"/>
                <a:gd name="T20" fmla="*/ 35 w 193"/>
                <a:gd name="T21" fmla="*/ 154 h 594"/>
                <a:gd name="T22" fmla="*/ 38 w 193"/>
                <a:gd name="T23" fmla="*/ 120 h 594"/>
                <a:gd name="T24" fmla="*/ 40 w 193"/>
                <a:gd name="T25" fmla="*/ 100 h 594"/>
                <a:gd name="T26" fmla="*/ 44 w 193"/>
                <a:gd name="T27" fmla="*/ 77 h 594"/>
                <a:gd name="T28" fmla="*/ 48 w 193"/>
                <a:gd name="T29" fmla="*/ 49 h 594"/>
                <a:gd name="T30" fmla="*/ 57 w 193"/>
                <a:gd name="T31" fmla="*/ 14 h 594"/>
                <a:gd name="T32" fmla="*/ 70 w 193"/>
                <a:gd name="T33" fmla="*/ 2 h 594"/>
                <a:gd name="T34" fmla="*/ 97 w 193"/>
                <a:gd name="T35" fmla="*/ 0 h 594"/>
                <a:gd name="T36" fmla="*/ 139 w 193"/>
                <a:gd name="T37" fmla="*/ 0 h 594"/>
                <a:gd name="T38" fmla="*/ 168 w 193"/>
                <a:gd name="T39" fmla="*/ 2 h 594"/>
                <a:gd name="T40" fmla="*/ 181 w 193"/>
                <a:gd name="T41" fmla="*/ 7 h 594"/>
                <a:gd name="T42" fmla="*/ 188 w 193"/>
                <a:gd name="T43" fmla="*/ 21 h 594"/>
                <a:gd name="T44" fmla="*/ 193 w 193"/>
                <a:gd name="T45" fmla="*/ 40 h 594"/>
                <a:gd name="T46" fmla="*/ 193 w 193"/>
                <a:gd name="T47" fmla="*/ 60 h 594"/>
                <a:gd name="T48" fmla="*/ 190 w 193"/>
                <a:gd name="T49" fmla="*/ 92 h 594"/>
                <a:gd name="T50" fmla="*/ 186 w 193"/>
                <a:gd name="T51" fmla="*/ 136 h 594"/>
                <a:gd name="T52" fmla="*/ 183 w 193"/>
                <a:gd name="T53" fmla="*/ 160 h 594"/>
                <a:gd name="T54" fmla="*/ 177 w 193"/>
                <a:gd name="T55" fmla="*/ 209 h 594"/>
                <a:gd name="T56" fmla="*/ 173 w 193"/>
                <a:gd name="T57" fmla="*/ 271 h 594"/>
                <a:gd name="T58" fmla="*/ 171 w 193"/>
                <a:gd name="T59" fmla="*/ 306 h 594"/>
                <a:gd name="T60" fmla="*/ 168 w 193"/>
                <a:gd name="T61" fmla="*/ 332 h 594"/>
                <a:gd name="T62" fmla="*/ 165 w 193"/>
                <a:gd name="T63" fmla="*/ 354 h 594"/>
                <a:gd name="T64" fmla="*/ 162 w 193"/>
                <a:gd name="T65" fmla="*/ 369 h 594"/>
                <a:gd name="T66" fmla="*/ 158 w 193"/>
                <a:gd name="T67" fmla="*/ 418 h 594"/>
                <a:gd name="T68" fmla="*/ 155 w 193"/>
                <a:gd name="T69" fmla="*/ 472 h 594"/>
                <a:gd name="T70" fmla="*/ 153 w 193"/>
                <a:gd name="T71" fmla="*/ 503 h 594"/>
                <a:gd name="T72" fmla="*/ 151 w 193"/>
                <a:gd name="T73" fmla="*/ 526 h 594"/>
                <a:gd name="T74" fmla="*/ 144 w 193"/>
                <a:gd name="T75" fmla="*/ 554 h 594"/>
                <a:gd name="T76" fmla="*/ 137 w 193"/>
                <a:gd name="T77" fmla="*/ 569 h 594"/>
                <a:gd name="T78" fmla="*/ 126 w 193"/>
                <a:gd name="T79" fmla="*/ 583 h 594"/>
                <a:gd name="T80" fmla="*/ 113 w 193"/>
                <a:gd name="T81" fmla="*/ 590 h 594"/>
                <a:gd name="T82" fmla="*/ 88 w 193"/>
                <a:gd name="T83" fmla="*/ 592 h 594"/>
                <a:gd name="T84" fmla="*/ 51 w 193"/>
                <a:gd name="T85" fmla="*/ 593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3" h="594">
                  <a:moveTo>
                    <a:pt x="33" y="594"/>
                  </a:moveTo>
                  <a:lnTo>
                    <a:pt x="25" y="589"/>
                  </a:lnTo>
                  <a:lnTo>
                    <a:pt x="9" y="580"/>
                  </a:lnTo>
                  <a:lnTo>
                    <a:pt x="6" y="574"/>
                  </a:lnTo>
                  <a:lnTo>
                    <a:pt x="1" y="565"/>
                  </a:lnTo>
                  <a:lnTo>
                    <a:pt x="1" y="554"/>
                  </a:lnTo>
                  <a:lnTo>
                    <a:pt x="1" y="543"/>
                  </a:lnTo>
                  <a:lnTo>
                    <a:pt x="1" y="532"/>
                  </a:lnTo>
                  <a:lnTo>
                    <a:pt x="0" y="520"/>
                  </a:lnTo>
                  <a:lnTo>
                    <a:pt x="3" y="493"/>
                  </a:lnTo>
                  <a:lnTo>
                    <a:pt x="6" y="468"/>
                  </a:lnTo>
                  <a:lnTo>
                    <a:pt x="10" y="441"/>
                  </a:lnTo>
                  <a:lnTo>
                    <a:pt x="13" y="410"/>
                  </a:lnTo>
                  <a:lnTo>
                    <a:pt x="16" y="358"/>
                  </a:lnTo>
                  <a:lnTo>
                    <a:pt x="17" y="328"/>
                  </a:lnTo>
                  <a:lnTo>
                    <a:pt x="19" y="307"/>
                  </a:lnTo>
                  <a:lnTo>
                    <a:pt x="23" y="281"/>
                  </a:lnTo>
                  <a:lnTo>
                    <a:pt x="26" y="270"/>
                  </a:lnTo>
                  <a:lnTo>
                    <a:pt x="30" y="257"/>
                  </a:lnTo>
                  <a:lnTo>
                    <a:pt x="32" y="214"/>
                  </a:lnTo>
                  <a:lnTo>
                    <a:pt x="34" y="181"/>
                  </a:lnTo>
                  <a:lnTo>
                    <a:pt x="35" y="154"/>
                  </a:lnTo>
                  <a:lnTo>
                    <a:pt x="37" y="135"/>
                  </a:lnTo>
                  <a:lnTo>
                    <a:pt x="38" y="120"/>
                  </a:lnTo>
                  <a:lnTo>
                    <a:pt x="39" y="109"/>
                  </a:lnTo>
                  <a:lnTo>
                    <a:pt x="40" y="100"/>
                  </a:lnTo>
                  <a:lnTo>
                    <a:pt x="40" y="90"/>
                  </a:lnTo>
                  <a:lnTo>
                    <a:pt x="44" y="77"/>
                  </a:lnTo>
                  <a:lnTo>
                    <a:pt x="46" y="66"/>
                  </a:lnTo>
                  <a:lnTo>
                    <a:pt x="48" y="49"/>
                  </a:lnTo>
                  <a:lnTo>
                    <a:pt x="52" y="22"/>
                  </a:lnTo>
                  <a:lnTo>
                    <a:pt x="57" y="14"/>
                  </a:lnTo>
                  <a:lnTo>
                    <a:pt x="64" y="4"/>
                  </a:lnTo>
                  <a:lnTo>
                    <a:pt x="70" y="2"/>
                  </a:lnTo>
                  <a:lnTo>
                    <a:pt x="76" y="0"/>
                  </a:lnTo>
                  <a:lnTo>
                    <a:pt x="97" y="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61" y="0"/>
                  </a:lnTo>
                  <a:lnTo>
                    <a:pt x="168" y="2"/>
                  </a:lnTo>
                  <a:lnTo>
                    <a:pt x="176" y="4"/>
                  </a:lnTo>
                  <a:lnTo>
                    <a:pt x="181" y="7"/>
                  </a:lnTo>
                  <a:lnTo>
                    <a:pt x="185" y="12"/>
                  </a:lnTo>
                  <a:lnTo>
                    <a:pt x="188" y="21"/>
                  </a:lnTo>
                  <a:lnTo>
                    <a:pt x="193" y="31"/>
                  </a:lnTo>
                  <a:lnTo>
                    <a:pt x="193" y="40"/>
                  </a:lnTo>
                  <a:lnTo>
                    <a:pt x="193" y="49"/>
                  </a:lnTo>
                  <a:lnTo>
                    <a:pt x="193" y="60"/>
                  </a:lnTo>
                  <a:lnTo>
                    <a:pt x="193" y="70"/>
                  </a:lnTo>
                  <a:lnTo>
                    <a:pt x="190" y="92"/>
                  </a:lnTo>
                  <a:lnTo>
                    <a:pt x="188" y="113"/>
                  </a:lnTo>
                  <a:lnTo>
                    <a:pt x="186" y="136"/>
                  </a:lnTo>
                  <a:lnTo>
                    <a:pt x="184" y="158"/>
                  </a:lnTo>
                  <a:lnTo>
                    <a:pt x="183" y="160"/>
                  </a:lnTo>
                  <a:lnTo>
                    <a:pt x="181" y="164"/>
                  </a:lnTo>
                  <a:lnTo>
                    <a:pt x="177" y="209"/>
                  </a:lnTo>
                  <a:lnTo>
                    <a:pt x="175" y="244"/>
                  </a:lnTo>
                  <a:lnTo>
                    <a:pt x="173" y="271"/>
                  </a:lnTo>
                  <a:lnTo>
                    <a:pt x="172" y="290"/>
                  </a:lnTo>
                  <a:lnTo>
                    <a:pt x="171" y="306"/>
                  </a:lnTo>
                  <a:lnTo>
                    <a:pt x="169" y="319"/>
                  </a:lnTo>
                  <a:lnTo>
                    <a:pt x="168" y="332"/>
                  </a:lnTo>
                  <a:lnTo>
                    <a:pt x="167" y="346"/>
                  </a:lnTo>
                  <a:lnTo>
                    <a:pt x="165" y="354"/>
                  </a:lnTo>
                  <a:lnTo>
                    <a:pt x="164" y="361"/>
                  </a:lnTo>
                  <a:lnTo>
                    <a:pt x="162" y="369"/>
                  </a:lnTo>
                  <a:lnTo>
                    <a:pt x="160" y="378"/>
                  </a:lnTo>
                  <a:lnTo>
                    <a:pt x="158" y="418"/>
                  </a:lnTo>
                  <a:lnTo>
                    <a:pt x="156" y="448"/>
                  </a:lnTo>
                  <a:lnTo>
                    <a:pt x="155" y="472"/>
                  </a:lnTo>
                  <a:lnTo>
                    <a:pt x="154" y="489"/>
                  </a:lnTo>
                  <a:lnTo>
                    <a:pt x="153" y="503"/>
                  </a:lnTo>
                  <a:lnTo>
                    <a:pt x="152" y="515"/>
                  </a:lnTo>
                  <a:lnTo>
                    <a:pt x="151" y="526"/>
                  </a:lnTo>
                  <a:lnTo>
                    <a:pt x="149" y="540"/>
                  </a:lnTo>
                  <a:lnTo>
                    <a:pt x="144" y="554"/>
                  </a:lnTo>
                  <a:lnTo>
                    <a:pt x="141" y="562"/>
                  </a:lnTo>
                  <a:lnTo>
                    <a:pt x="137" y="569"/>
                  </a:lnTo>
                  <a:lnTo>
                    <a:pt x="132" y="578"/>
                  </a:lnTo>
                  <a:lnTo>
                    <a:pt x="126" y="583"/>
                  </a:lnTo>
                  <a:lnTo>
                    <a:pt x="118" y="589"/>
                  </a:lnTo>
                  <a:lnTo>
                    <a:pt x="113" y="590"/>
                  </a:lnTo>
                  <a:lnTo>
                    <a:pt x="106" y="592"/>
                  </a:lnTo>
                  <a:lnTo>
                    <a:pt x="88" y="592"/>
                  </a:lnTo>
                  <a:lnTo>
                    <a:pt x="70" y="592"/>
                  </a:lnTo>
                  <a:lnTo>
                    <a:pt x="51" y="593"/>
                  </a:lnTo>
                  <a:lnTo>
                    <a:pt x="33" y="5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6" name="Freeform 22"/>
            <p:cNvSpPr>
              <a:spLocks noEditPoints="1"/>
            </p:cNvSpPr>
            <p:nvPr/>
          </p:nvSpPr>
          <p:spPr bwMode="auto">
            <a:xfrm>
              <a:off x="2454" y="5215"/>
              <a:ext cx="1067" cy="1063"/>
            </a:xfrm>
            <a:custGeom>
              <a:avLst/>
              <a:gdLst>
                <a:gd name="T0" fmla="*/ 4314 w 10679"/>
                <a:gd name="T1" fmla="*/ 10539 h 10637"/>
                <a:gd name="T2" fmla="*/ 3632 w 10679"/>
                <a:gd name="T3" fmla="*/ 10357 h 10637"/>
                <a:gd name="T4" fmla="*/ 2537 w 10679"/>
                <a:gd name="T5" fmla="*/ 9842 h 10637"/>
                <a:gd name="T6" fmla="*/ 1678 w 10679"/>
                <a:gd name="T7" fmla="*/ 9184 h 10637"/>
                <a:gd name="T8" fmla="*/ 1014 w 10679"/>
                <a:gd name="T9" fmla="*/ 8430 h 10637"/>
                <a:gd name="T10" fmla="*/ 436 w 10679"/>
                <a:gd name="T11" fmla="*/ 7418 h 10637"/>
                <a:gd name="T12" fmla="*/ 81 w 10679"/>
                <a:gd name="T13" fmla="*/ 6232 h 10637"/>
                <a:gd name="T14" fmla="*/ 1 w 10679"/>
                <a:gd name="T15" fmla="*/ 5210 h 10637"/>
                <a:gd name="T16" fmla="*/ 106 w 10679"/>
                <a:gd name="T17" fmla="*/ 4253 h 10637"/>
                <a:gd name="T18" fmla="*/ 274 w 10679"/>
                <a:gd name="T19" fmla="*/ 3618 h 10637"/>
                <a:gd name="T20" fmla="*/ 783 w 10679"/>
                <a:gd name="T21" fmla="*/ 2529 h 10637"/>
                <a:gd name="T22" fmla="*/ 1494 w 10679"/>
                <a:gd name="T23" fmla="*/ 1610 h 10637"/>
                <a:gd name="T24" fmla="*/ 2295 w 10679"/>
                <a:gd name="T25" fmla="*/ 927 h 10637"/>
                <a:gd name="T26" fmla="*/ 3475 w 10679"/>
                <a:gd name="T27" fmla="*/ 311 h 10637"/>
                <a:gd name="T28" fmla="*/ 4528 w 10679"/>
                <a:gd name="T29" fmla="*/ 41 h 10637"/>
                <a:gd name="T30" fmla="*/ 5879 w 10679"/>
                <a:gd name="T31" fmla="*/ 12 h 10637"/>
                <a:gd name="T32" fmla="*/ 6698 w 10679"/>
                <a:gd name="T33" fmla="*/ 151 h 10637"/>
                <a:gd name="T34" fmla="*/ 7632 w 10679"/>
                <a:gd name="T35" fmla="*/ 492 h 10637"/>
                <a:gd name="T36" fmla="*/ 8699 w 10679"/>
                <a:gd name="T37" fmla="*/ 1166 h 10637"/>
                <a:gd name="T38" fmla="*/ 9309 w 10679"/>
                <a:gd name="T39" fmla="*/ 1746 h 10637"/>
                <a:gd name="T40" fmla="*/ 10035 w 10679"/>
                <a:gd name="T41" fmla="*/ 2770 h 10637"/>
                <a:gd name="T42" fmla="*/ 10433 w 10679"/>
                <a:gd name="T43" fmla="*/ 3706 h 10637"/>
                <a:gd name="T44" fmla="*/ 10598 w 10679"/>
                <a:gd name="T45" fmla="*/ 4394 h 10637"/>
                <a:gd name="T46" fmla="*/ 10679 w 10679"/>
                <a:gd name="T47" fmla="*/ 5283 h 10637"/>
                <a:gd name="T48" fmla="*/ 10601 w 10679"/>
                <a:gd name="T49" fmla="*/ 6206 h 10637"/>
                <a:gd name="T50" fmla="*/ 10402 w 10679"/>
                <a:gd name="T51" fmla="*/ 7003 h 10637"/>
                <a:gd name="T52" fmla="*/ 9776 w 10679"/>
                <a:gd name="T53" fmla="*/ 8268 h 10637"/>
                <a:gd name="T54" fmla="*/ 8905 w 10679"/>
                <a:gd name="T55" fmla="*/ 9271 h 10637"/>
                <a:gd name="T56" fmla="*/ 8053 w 10679"/>
                <a:gd name="T57" fmla="*/ 9896 h 10637"/>
                <a:gd name="T58" fmla="*/ 6985 w 10679"/>
                <a:gd name="T59" fmla="*/ 10378 h 10637"/>
                <a:gd name="T60" fmla="*/ 6282 w 10679"/>
                <a:gd name="T61" fmla="*/ 10553 h 10637"/>
                <a:gd name="T62" fmla="*/ 5194 w 10679"/>
                <a:gd name="T63" fmla="*/ 10637 h 10637"/>
                <a:gd name="T64" fmla="*/ 4263 w 10679"/>
                <a:gd name="T65" fmla="*/ 10328 h 10637"/>
                <a:gd name="T66" fmla="*/ 3492 w 10679"/>
                <a:gd name="T67" fmla="*/ 10096 h 10637"/>
                <a:gd name="T68" fmla="*/ 2320 w 10679"/>
                <a:gd name="T69" fmla="*/ 9458 h 10637"/>
                <a:gd name="T70" fmla="*/ 1694 w 10679"/>
                <a:gd name="T71" fmla="*/ 8923 h 10637"/>
                <a:gd name="T72" fmla="*/ 1077 w 10679"/>
                <a:gd name="T73" fmla="*/ 8172 h 10637"/>
                <a:gd name="T74" fmla="*/ 454 w 10679"/>
                <a:gd name="T75" fmla="*/ 6902 h 10637"/>
                <a:gd name="T76" fmla="*/ 262 w 10679"/>
                <a:gd name="T77" fmla="*/ 6109 h 10637"/>
                <a:gd name="T78" fmla="*/ 218 w 10679"/>
                <a:gd name="T79" fmla="*/ 4877 h 10637"/>
                <a:gd name="T80" fmla="*/ 335 w 10679"/>
                <a:gd name="T81" fmla="*/ 4131 h 10637"/>
                <a:gd name="T82" fmla="*/ 712 w 10679"/>
                <a:gd name="T83" fmla="*/ 3076 h 10637"/>
                <a:gd name="T84" fmla="*/ 1307 w 10679"/>
                <a:gd name="T85" fmla="*/ 2125 h 10637"/>
                <a:gd name="T86" fmla="*/ 1888 w 10679"/>
                <a:gd name="T87" fmla="*/ 1506 h 10637"/>
                <a:gd name="T88" fmla="*/ 2911 w 10679"/>
                <a:gd name="T89" fmla="*/ 784 h 10637"/>
                <a:gd name="T90" fmla="*/ 3896 w 10679"/>
                <a:gd name="T91" fmla="*/ 380 h 10637"/>
                <a:gd name="T92" fmla="*/ 4749 w 10679"/>
                <a:gd name="T93" fmla="*/ 204 h 10637"/>
                <a:gd name="T94" fmla="*/ 5970 w 10679"/>
                <a:gd name="T95" fmla="*/ 212 h 10637"/>
                <a:gd name="T96" fmla="*/ 6851 w 10679"/>
                <a:gd name="T97" fmla="*/ 400 h 10637"/>
                <a:gd name="T98" fmla="*/ 7815 w 10679"/>
                <a:gd name="T99" fmla="*/ 809 h 10637"/>
                <a:gd name="T100" fmla="*/ 8950 w 10679"/>
                <a:gd name="T101" fmla="*/ 1656 h 10637"/>
                <a:gd name="T102" fmla="*/ 9631 w 10679"/>
                <a:gd name="T103" fmla="*/ 2485 h 10637"/>
                <a:gd name="T104" fmla="*/ 10164 w 10679"/>
                <a:gd name="T105" fmla="*/ 3540 h 10637"/>
                <a:gd name="T106" fmla="*/ 10410 w 10679"/>
                <a:gd name="T107" fmla="*/ 4451 h 10637"/>
                <a:gd name="T108" fmla="*/ 10462 w 10679"/>
                <a:gd name="T109" fmla="*/ 5740 h 10637"/>
                <a:gd name="T110" fmla="*/ 10327 w 10679"/>
                <a:gd name="T111" fmla="*/ 6542 h 10637"/>
                <a:gd name="T112" fmla="*/ 10095 w 10679"/>
                <a:gd name="T113" fmla="*/ 7253 h 10637"/>
                <a:gd name="T114" fmla="*/ 9553 w 10679"/>
                <a:gd name="T115" fmla="*/ 8240 h 10637"/>
                <a:gd name="T116" fmla="*/ 8858 w 10679"/>
                <a:gd name="T117" fmla="*/ 9044 h 10637"/>
                <a:gd name="T118" fmla="*/ 8106 w 10679"/>
                <a:gd name="T119" fmla="*/ 9632 h 10637"/>
                <a:gd name="T120" fmla="*/ 6991 w 10679"/>
                <a:gd name="T121" fmla="*/ 10167 h 10637"/>
                <a:gd name="T122" fmla="*/ 6271 w 10679"/>
                <a:gd name="T123" fmla="*/ 10354 h 10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79" h="10637">
                  <a:moveTo>
                    <a:pt x="5145" y="10637"/>
                  </a:moveTo>
                  <a:lnTo>
                    <a:pt x="5144" y="10637"/>
                  </a:lnTo>
                  <a:lnTo>
                    <a:pt x="5142" y="10636"/>
                  </a:lnTo>
                  <a:lnTo>
                    <a:pt x="5136" y="10635"/>
                  </a:lnTo>
                  <a:lnTo>
                    <a:pt x="5124" y="10633"/>
                  </a:lnTo>
                  <a:lnTo>
                    <a:pt x="5105" y="10633"/>
                  </a:lnTo>
                  <a:lnTo>
                    <a:pt x="5086" y="10633"/>
                  </a:lnTo>
                  <a:lnTo>
                    <a:pt x="5066" y="10633"/>
                  </a:lnTo>
                  <a:lnTo>
                    <a:pt x="5047" y="10632"/>
                  </a:lnTo>
                  <a:lnTo>
                    <a:pt x="5032" y="10629"/>
                  </a:lnTo>
                  <a:lnTo>
                    <a:pt x="5018" y="10624"/>
                  </a:lnTo>
                  <a:lnTo>
                    <a:pt x="4997" y="10624"/>
                  </a:lnTo>
                  <a:lnTo>
                    <a:pt x="4978" y="10623"/>
                  </a:lnTo>
                  <a:lnTo>
                    <a:pt x="4957" y="10623"/>
                  </a:lnTo>
                  <a:lnTo>
                    <a:pt x="4937" y="10622"/>
                  </a:lnTo>
                  <a:lnTo>
                    <a:pt x="4916" y="10620"/>
                  </a:lnTo>
                  <a:lnTo>
                    <a:pt x="4897" y="10620"/>
                  </a:lnTo>
                  <a:lnTo>
                    <a:pt x="4876" y="10619"/>
                  </a:lnTo>
                  <a:lnTo>
                    <a:pt x="4855" y="10618"/>
                  </a:lnTo>
                  <a:lnTo>
                    <a:pt x="4832" y="10615"/>
                  </a:lnTo>
                  <a:lnTo>
                    <a:pt x="4817" y="10613"/>
                  </a:lnTo>
                  <a:lnTo>
                    <a:pt x="4803" y="10610"/>
                  </a:lnTo>
                  <a:lnTo>
                    <a:pt x="4782" y="10606"/>
                  </a:lnTo>
                  <a:lnTo>
                    <a:pt x="4754" y="10604"/>
                  </a:lnTo>
                  <a:lnTo>
                    <a:pt x="4726" y="10602"/>
                  </a:lnTo>
                  <a:lnTo>
                    <a:pt x="4696" y="10599"/>
                  </a:lnTo>
                  <a:lnTo>
                    <a:pt x="4667" y="10597"/>
                  </a:lnTo>
                  <a:lnTo>
                    <a:pt x="4651" y="10595"/>
                  </a:lnTo>
                  <a:lnTo>
                    <a:pt x="4633" y="10592"/>
                  </a:lnTo>
                  <a:lnTo>
                    <a:pt x="4617" y="10589"/>
                  </a:lnTo>
                  <a:lnTo>
                    <a:pt x="4600" y="10586"/>
                  </a:lnTo>
                  <a:lnTo>
                    <a:pt x="4582" y="10585"/>
                  </a:lnTo>
                  <a:lnTo>
                    <a:pt x="4570" y="10584"/>
                  </a:lnTo>
                  <a:lnTo>
                    <a:pt x="4556" y="10582"/>
                  </a:lnTo>
                  <a:lnTo>
                    <a:pt x="4536" y="10579"/>
                  </a:lnTo>
                  <a:lnTo>
                    <a:pt x="4526" y="10577"/>
                  </a:lnTo>
                  <a:lnTo>
                    <a:pt x="4515" y="10574"/>
                  </a:lnTo>
                  <a:lnTo>
                    <a:pt x="4504" y="10572"/>
                  </a:lnTo>
                  <a:lnTo>
                    <a:pt x="4493" y="10569"/>
                  </a:lnTo>
                  <a:lnTo>
                    <a:pt x="4476" y="10566"/>
                  </a:lnTo>
                  <a:lnTo>
                    <a:pt x="4459" y="10564"/>
                  </a:lnTo>
                  <a:lnTo>
                    <a:pt x="4441" y="10562"/>
                  </a:lnTo>
                  <a:lnTo>
                    <a:pt x="4424" y="10560"/>
                  </a:lnTo>
                  <a:lnTo>
                    <a:pt x="4400" y="10555"/>
                  </a:lnTo>
                  <a:lnTo>
                    <a:pt x="4382" y="10551"/>
                  </a:lnTo>
                  <a:lnTo>
                    <a:pt x="4359" y="10548"/>
                  </a:lnTo>
                  <a:lnTo>
                    <a:pt x="4322" y="10542"/>
                  </a:lnTo>
                  <a:lnTo>
                    <a:pt x="4314" y="10539"/>
                  </a:lnTo>
                  <a:lnTo>
                    <a:pt x="4307" y="10537"/>
                  </a:lnTo>
                  <a:lnTo>
                    <a:pt x="4299" y="10535"/>
                  </a:lnTo>
                  <a:lnTo>
                    <a:pt x="4292" y="10533"/>
                  </a:lnTo>
                  <a:lnTo>
                    <a:pt x="4257" y="10528"/>
                  </a:lnTo>
                  <a:lnTo>
                    <a:pt x="4237" y="10524"/>
                  </a:lnTo>
                  <a:lnTo>
                    <a:pt x="4225" y="10522"/>
                  </a:lnTo>
                  <a:lnTo>
                    <a:pt x="4215" y="10520"/>
                  </a:lnTo>
                  <a:lnTo>
                    <a:pt x="4209" y="10517"/>
                  </a:lnTo>
                  <a:lnTo>
                    <a:pt x="4201" y="10514"/>
                  </a:lnTo>
                  <a:lnTo>
                    <a:pt x="4189" y="10512"/>
                  </a:lnTo>
                  <a:lnTo>
                    <a:pt x="4176" y="10509"/>
                  </a:lnTo>
                  <a:lnTo>
                    <a:pt x="4162" y="10507"/>
                  </a:lnTo>
                  <a:lnTo>
                    <a:pt x="4149" y="10505"/>
                  </a:lnTo>
                  <a:lnTo>
                    <a:pt x="4136" y="10500"/>
                  </a:lnTo>
                  <a:lnTo>
                    <a:pt x="4121" y="10495"/>
                  </a:lnTo>
                  <a:lnTo>
                    <a:pt x="4111" y="10494"/>
                  </a:lnTo>
                  <a:lnTo>
                    <a:pt x="4101" y="10493"/>
                  </a:lnTo>
                  <a:lnTo>
                    <a:pt x="4091" y="10491"/>
                  </a:lnTo>
                  <a:lnTo>
                    <a:pt x="4079" y="10489"/>
                  </a:lnTo>
                  <a:lnTo>
                    <a:pt x="4071" y="10486"/>
                  </a:lnTo>
                  <a:lnTo>
                    <a:pt x="4063" y="10483"/>
                  </a:lnTo>
                  <a:lnTo>
                    <a:pt x="4052" y="10480"/>
                  </a:lnTo>
                  <a:lnTo>
                    <a:pt x="4031" y="10475"/>
                  </a:lnTo>
                  <a:lnTo>
                    <a:pt x="4024" y="10474"/>
                  </a:lnTo>
                  <a:lnTo>
                    <a:pt x="4015" y="10473"/>
                  </a:lnTo>
                  <a:lnTo>
                    <a:pt x="4006" y="10471"/>
                  </a:lnTo>
                  <a:lnTo>
                    <a:pt x="3997" y="10469"/>
                  </a:lnTo>
                  <a:lnTo>
                    <a:pt x="3989" y="10467"/>
                  </a:lnTo>
                  <a:lnTo>
                    <a:pt x="3981" y="10464"/>
                  </a:lnTo>
                  <a:lnTo>
                    <a:pt x="3972" y="10460"/>
                  </a:lnTo>
                  <a:lnTo>
                    <a:pt x="3962" y="10456"/>
                  </a:lnTo>
                  <a:lnTo>
                    <a:pt x="3944" y="10452"/>
                  </a:lnTo>
                  <a:lnTo>
                    <a:pt x="3922" y="10447"/>
                  </a:lnTo>
                  <a:lnTo>
                    <a:pt x="3900" y="10441"/>
                  </a:lnTo>
                  <a:lnTo>
                    <a:pt x="3873" y="10435"/>
                  </a:lnTo>
                  <a:lnTo>
                    <a:pt x="3836" y="10423"/>
                  </a:lnTo>
                  <a:lnTo>
                    <a:pt x="3812" y="10415"/>
                  </a:lnTo>
                  <a:lnTo>
                    <a:pt x="3795" y="10410"/>
                  </a:lnTo>
                  <a:lnTo>
                    <a:pt x="3780" y="10405"/>
                  </a:lnTo>
                  <a:lnTo>
                    <a:pt x="3770" y="10402"/>
                  </a:lnTo>
                  <a:lnTo>
                    <a:pt x="3760" y="10400"/>
                  </a:lnTo>
                  <a:lnTo>
                    <a:pt x="3750" y="10398"/>
                  </a:lnTo>
                  <a:lnTo>
                    <a:pt x="3741" y="10396"/>
                  </a:lnTo>
                  <a:lnTo>
                    <a:pt x="3730" y="10391"/>
                  </a:lnTo>
                  <a:lnTo>
                    <a:pt x="3719" y="10386"/>
                  </a:lnTo>
                  <a:lnTo>
                    <a:pt x="3690" y="10376"/>
                  </a:lnTo>
                  <a:lnTo>
                    <a:pt x="3662" y="10366"/>
                  </a:lnTo>
                  <a:lnTo>
                    <a:pt x="3632" y="10357"/>
                  </a:lnTo>
                  <a:lnTo>
                    <a:pt x="3603" y="10347"/>
                  </a:lnTo>
                  <a:lnTo>
                    <a:pt x="3590" y="10344"/>
                  </a:lnTo>
                  <a:lnTo>
                    <a:pt x="3575" y="10341"/>
                  </a:lnTo>
                  <a:lnTo>
                    <a:pt x="3559" y="10334"/>
                  </a:lnTo>
                  <a:lnTo>
                    <a:pt x="3538" y="10325"/>
                  </a:lnTo>
                  <a:lnTo>
                    <a:pt x="3510" y="10315"/>
                  </a:lnTo>
                  <a:lnTo>
                    <a:pt x="3477" y="10303"/>
                  </a:lnTo>
                  <a:lnTo>
                    <a:pt x="3440" y="10288"/>
                  </a:lnTo>
                  <a:lnTo>
                    <a:pt x="3398" y="10272"/>
                  </a:lnTo>
                  <a:lnTo>
                    <a:pt x="3352" y="10254"/>
                  </a:lnTo>
                  <a:lnTo>
                    <a:pt x="3302" y="10235"/>
                  </a:lnTo>
                  <a:lnTo>
                    <a:pt x="3252" y="10212"/>
                  </a:lnTo>
                  <a:lnTo>
                    <a:pt x="3223" y="10200"/>
                  </a:lnTo>
                  <a:lnTo>
                    <a:pt x="3199" y="10190"/>
                  </a:lnTo>
                  <a:lnTo>
                    <a:pt x="3169" y="10177"/>
                  </a:lnTo>
                  <a:lnTo>
                    <a:pt x="3159" y="10172"/>
                  </a:lnTo>
                  <a:lnTo>
                    <a:pt x="3145" y="10166"/>
                  </a:lnTo>
                  <a:lnTo>
                    <a:pt x="3125" y="10157"/>
                  </a:lnTo>
                  <a:lnTo>
                    <a:pt x="3103" y="10147"/>
                  </a:lnTo>
                  <a:lnTo>
                    <a:pt x="3078" y="10134"/>
                  </a:lnTo>
                  <a:lnTo>
                    <a:pt x="3050" y="10122"/>
                  </a:lnTo>
                  <a:lnTo>
                    <a:pt x="3023" y="10108"/>
                  </a:lnTo>
                  <a:lnTo>
                    <a:pt x="2994" y="10094"/>
                  </a:lnTo>
                  <a:lnTo>
                    <a:pt x="2969" y="10083"/>
                  </a:lnTo>
                  <a:lnTo>
                    <a:pt x="2952" y="10075"/>
                  </a:lnTo>
                  <a:lnTo>
                    <a:pt x="2942" y="10070"/>
                  </a:lnTo>
                  <a:lnTo>
                    <a:pt x="2934" y="10068"/>
                  </a:lnTo>
                  <a:lnTo>
                    <a:pt x="2926" y="10063"/>
                  </a:lnTo>
                  <a:lnTo>
                    <a:pt x="2919" y="10058"/>
                  </a:lnTo>
                  <a:lnTo>
                    <a:pt x="2911" y="10053"/>
                  </a:lnTo>
                  <a:lnTo>
                    <a:pt x="2904" y="10048"/>
                  </a:lnTo>
                  <a:lnTo>
                    <a:pt x="2895" y="10045"/>
                  </a:lnTo>
                  <a:lnTo>
                    <a:pt x="2887" y="10042"/>
                  </a:lnTo>
                  <a:lnTo>
                    <a:pt x="2867" y="10032"/>
                  </a:lnTo>
                  <a:lnTo>
                    <a:pt x="2847" y="10021"/>
                  </a:lnTo>
                  <a:lnTo>
                    <a:pt x="2828" y="10010"/>
                  </a:lnTo>
                  <a:lnTo>
                    <a:pt x="2808" y="10000"/>
                  </a:lnTo>
                  <a:lnTo>
                    <a:pt x="2789" y="9989"/>
                  </a:lnTo>
                  <a:lnTo>
                    <a:pt x="2768" y="9978"/>
                  </a:lnTo>
                  <a:lnTo>
                    <a:pt x="2749" y="9967"/>
                  </a:lnTo>
                  <a:lnTo>
                    <a:pt x="2728" y="9957"/>
                  </a:lnTo>
                  <a:lnTo>
                    <a:pt x="2687" y="9932"/>
                  </a:lnTo>
                  <a:lnTo>
                    <a:pt x="2655" y="9914"/>
                  </a:lnTo>
                  <a:lnTo>
                    <a:pt x="2633" y="9901"/>
                  </a:lnTo>
                  <a:lnTo>
                    <a:pt x="2621" y="9893"/>
                  </a:lnTo>
                  <a:lnTo>
                    <a:pt x="2593" y="9876"/>
                  </a:lnTo>
                  <a:lnTo>
                    <a:pt x="2565" y="9858"/>
                  </a:lnTo>
                  <a:lnTo>
                    <a:pt x="2537" y="9842"/>
                  </a:lnTo>
                  <a:lnTo>
                    <a:pt x="2511" y="9825"/>
                  </a:lnTo>
                  <a:lnTo>
                    <a:pt x="2485" y="9809"/>
                  </a:lnTo>
                  <a:lnTo>
                    <a:pt x="2462" y="9796"/>
                  </a:lnTo>
                  <a:lnTo>
                    <a:pt x="2444" y="9784"/>
                  </a:lnTo>
                  <a:lnTo>
                    <a:pt x="2429" y="9775"/>
                  </a:lnTo>
                  <a:lnTo>
                    <a:pt x="2407" y="9760"/>
                  </a:lnTo>
                  <a:lnTo>
                    <a:pt x="2385" y="9746"/>
                  </a:lnTo>
                  <a:lnTo>
                    <a:pt x="2363" y="9731"/>
                  </a:lnTo>
                  <a:lnTo>
                    <a:pt x="2341" y="9717"/>
                  </a:lnTo>
                  <a:lnTo>
                    <a:pt x="2320" y="9702"/>
                  </a:lnTo>
                  <a:lnTo>
                    <a:pt x="2297" y="9687"/>
                  </a:lnTo>
                  <a:lnTo>
                    <a:pt x="2276" y="9672"/>
                  </a:lnTo>
                  <a:lnTo>
                    <a:pt x="2254" y="9657"/>
                  </a:lnTo>
                  <a:lnTo>
                    <a:pt x="2239" y="9645"/>
                  </a:lnTo>
                  <a:lnTo>
                    <a:pt x="2224" y="9635"/>
                  </a:lnTo>
                  <a:lnTo>
                    <a:pt x="2214" y="9627"/>
                  </a:lnTo>
                  <a:lnTo>
                    <a:pt x="2209" y="9623"/>
                  </a:lnTo>
                  <a:lnTo>
                    <a:pt x="2198" y="9614"/>
                  </a:lnTo>
                  <a:lnTo>
                    <a:pt x="2190" y="9608"/>
                  </a:lnTo>
                  <a:lnTo>
                    <a:pt x="2181" y="9603"/>
                  </a:lnTo>
                  <a:lnTo>
                    <a:pt x="2172" y="9596"/>
                  </a:lnTo>
                  <a:lnTo>
                    <a:pt x="2163" y="9589"/>
                  </a:lnTo>
                  <a:lnTo>
                    <a:pt x="2154" y="9581"/>
                  </a:lnTo>
                  <a:lnTo>
                    <a:pt x="2142" y="9574"/>
                  </a:lnTo>
                  <a:lnTo>
                    <a:pt x="2130" y="9566"/>
                  </a:lnTo>
                  <a:lnTo>
                    <a:pt x="2119" y="9555"/>
                  </a:lnTo>
                  <a:lnTo>
                    <a:pt x="2111" y="9547"/>
                  </a:lnTo>
                  <a:lnTo>
                    <a:pt x="2091" y="9533"/>
                  </a:lnTo>
                  <a:lnTo>
                    <a:pt x="2080" y="9524"/>
                  </a:lnTo>
                  <a:lnTo>
                    <a:pt x="2071" y="9518"/>
                  </a:lnTo>
                  <a:lnTo>
                    <a:pt x="2061" y="9513"/>
                  </a:lnTo>
                  <a:lnTo>
                    <a:pt x="2001" y="9465"/>
                  </a:lnTo>
                  <a:lnTo>
                    <a:pt x="1967" y="9437"/>
                  </a:lnTo>
                  <a:lnTo>
                    <a:pt x="1945" y="9419"/>
                  </a:lnTo>
                  <a:lnTo>
                    <a:pt x="1924" y="9400"/>
                  </a:lnTo>
                  <a:lnTo>
                    <a:pt x="1915" y="9392"/>
                  </a:lnTo>
                  <a:lnTo>
                    <a:pt x="1899" y="9378"/>
                  </a:lnTo>
                  <a:lnTo>
                    <a:pt x="1881" y="9364"/>
                  </a:lnTo>
                  <a:lnTo>
                    <a:pt x="1865" y="9351"/>
                  </a:lnTo>
                  <a:lnTo>
                    <a:pt x="1863" y="9350"/>
                  </a:lnTo>
                  <a:lnTo>
                    <a:pt x="1858" y="9346"/>
                  </a:lnTo>
                  <a:lnTo>
                    <a:pt x="1850" y="9338"/>
                  </a:lnTo>
                  <a:lnTo>
                    <a:pt x="1836" y="9326"/>
                  </a:lnTo>
                  <a:lnTo>
                    <a:pt x="1815" y="9307"/>
                  </a:lnTo>
                  <a:lnTo>
                    <a:pt x="1784" y="9280"/>
                  </a:lnTo>
                  <a:lnTo>
                    <a:pt x="1743" y="9243"/>
                  </a:lnTo>
                  <a:lnTo>
                    <a:pt x="1690" y="9196"/>
                  </a:lnTo>
                  <a:lnTo>
                    <a:pt x="1678" y="9184"/>
                  </a:lnTo>
                  <a:lnTo>
                    <a:pt x="1665" y="9171"/>
                  </a:lnTo>
                  <a:lnTo>
                    <a:pt x="1653" y="9159"/>
                  </a:lnTo>
                  <a:lnTo>
                    <a:pt x="1641" y="9146"/>
                  </a:lnTo>
                  <a:lnTo>
                    <a:pt x="1627" y="9135"/>
                  </a:lnTo>
                  <a:lnTo>
                    <a:pt x="1618" y="9126"/>
                  </a:lnTo>
                  <a:lnTo>
                    <a:pt x="1611" y="9120"/>
                  </a:lnTo>
                  <a:lnTo>
                    <a:pt x="1605" y="9116"/>
                  </a:lnTo>
                  <a:lnTo>
                    <a:pt x="1576" y="9086"/>
                  </a:lnTo>
                  <a:lnTo>
                    <a:pt x="1553" y="9064"/>
                  </a:lnTo>
                  <a:lnTo>
                    <a:pt x="1534" y="9044"/>
                  </a:lnTo>
                  <a:lnTo>
                    <a:pt x="1517" y="9027"/>
                  </a:lnTo>
                  <a:lnTo>
                    <a:pt x="1500" y="9009"/>
                  </a:lnTo>
                  <a:lnTo>
                    <a:pt x="1482" y="8990"/>
                  </a:lnTo>
                  <a:lnTo>
                    <a:pt x="1459" y="8967"/>
                  </a:lnTo>
                  <a:lnTo>
                    <a:pt x="1431" y="8939"/>
                  </a:lnTo>
                  <a:lnTo>
                    <a:pt x="1425" y="8930"/>
                  </a:lnTo>
                  <a:lnTo>
                    <a:pt x="1418" y="8920"/>
                  </a:lnTo>
                  <a:lnTo>
                    <a:pt x="1410" y="8912"/>
                  </a:lnTo>
                  <a:lnTo>
                    <a:pt x="1402" y="8904"/>
                  </a:lnTo>
                  <a:lnTo>
                    <a:pt x="1392" y="8894"/>
                  </a:lnTo>
                  <a:lnTo>
                    <a:pt x="1384" y="8886"/>
                  </a:lnTo>
                  <a:lnTo>
                    <a:pt x="1373" y="8872"/>
                  </a:lnTo>
                  <a:lnTo>
                    <a:pt x="1362" y="8855"/>
                  </a:lnTo>
                  <a:lnTo>
                    <a:pt x="1352" y="8847"/>
                  </a:lnTo>
                  <a:lnTo>
                    <a:pt x="1342" y="8838"/>
                  </a:lnTo>
                  <a:lnTo>
                    <a:pt x="1285" y="8771"/>
                  </a:lnTo>
                  <a:lnTo>
                    <a:pt x="1255" y="8736"/>
                  </a:lnTo>
                  <a:lnTo>
                    <a:pt x="1243" y="8722"/>
                  </a:lnTo>
                  <a:lnTo>
                    <a:pt x="1239" y="8716"/>
                  </a:lnTo>
                  <a:lnTo>
                    <a:pt x="1233" y="8711"/>
                  </a:lnTo>
                  <a:lnTo>
                    <a:pt x="1227" y="8706"/>
                  </a:lnTo>
                  <a:lnTo>
                    <a:pt x="1215" y="8690"/>
                  </a:lnTo>
                  <a:lnTo>
                    <a:pt x="1205" y="8677"/>
                  </a:lnTo>
                  <a:lnTo>
                    <a:pt x="1191" y="8661"/>
                  </a:lnTo>
                  <a:lnTo>
                    <a:pt x="1175" y="8638"/>
                  </a:lnTo>
                  <a:lnTo>
                    <a:pt x="1161" y="8621"/>
                  </a:lnTo>
                  <a:lnTo>
                    <a:pt x="1148" y="8606"/>
                  </a:lnTo>
                  <a:lnTo>
                    <a:pt x="1136" y="8590"/>
                  </a:lnTo>
                  <a:lnTo>
                    <a:pt x="1117" y="8568"/>
                  </a:lnTo>
                  <a:lnTo>
                    <a:pt x="1104" y="8551"/>
                  </a:lnTo>
                  <a:lnTo>
                    <a:pt x="1096" y="8538"/>
                  </a:lnTo>
                  <a:lnTo>
                    <a:pt x="1086" y="8527"/>
                  </a:lnTo>
                  <a:lnTo>
                    <a:pt x="1073" y="8510"/>
                  </a:lnTo>
                  <a:lnTo>
                    <a:pt x="1063" y="8497"/>
                  </a:lnTo>
                  <a:lnTo>
                    <a:pt x="1050" y="8479"/>
                  </a:lnTo>
                  <a:lnTo>
                    <a:pt x="1036" y="8462"/>
                  </a:lnTo>
                  <a:lnTo>
                    <a:pt x="1030" y="8453"/>
                  </a:lnTo>
                  <a:lnTo>
                    <a:pt x="1014" y="8430"/>
                  </a:lnTo>
                  <a:lnTo>
                    <a:pt x="1003" y="8413"/>
                  </a:lnTo>
                  <a:lnTo>
                    <a:pt x="995" y="8402"/>
                  </a:lnTo>
                  <a:lnTo>
                    <a:pt x="991" y="8398"/>
                  </a:lnTo>
                  <a:lnTo>
                    <a:pt x="982" y="8387"/>
                  </a:lnTo>
                  <a:lnTo>
                    <a:pt x="974" y="8374"/>
                  </a:lnTo>
                  <a:lnTo>
                    <a:pt x="965" y="8362"/>
                  </a:lnTo>
                  <a:lnTo>
                    <a:pt x="955" y="8350"/>
                  </a:lnTo>
                  <a:lnTo>
                    <a:pt x="938" y="8323"/>
                  </a:lnTo>
                  <a:lnTo>
                    <a:pt x="927" y="8306"/>
                  </a:lnTo>
                  <a:lnTo>
                    <a:pt x="916" y="8291"/>
                  </a:lnTo>
                  <a:lnTo>
                    <a:pt x="905" y="8271"/>
                  </a:lnTo>
                  <a:lnTo>
                    <a:pt x="894" y="8256"/>
                  </a:lnTo>
                  <a:lnTo>
                    <a:pt x="873" y="8226"/>
                  </a:lnTo>
                  <a:lnTo>
                    <a:pt x="853" y="8195"/>
                  </a:lnTo>
                  <a:lnTo>
                    <a:pt x="842" y="8180"/>
                  </a:lnTo>
                  <a:lnTo>
                    <a:pt x="797" y="8108"/>
                  </a:lnTo>
                  <a:lnTo>
                    <a:pt x="774" y="8069"/>
                  </a:lnTo>
                  <a:lnTo>
                    <a:pt x="764" y="8051"/>
                  </a:lnTo>
                  <a:lnTo>
                    <a:pt x="757" y="8043"/>
                  </a:lnTo>
                  <a:lnTo>
                    <a:pt x="752" y="8033"/>
                  </a:lnTo>
                  <a:lnTo>
                    <a:pt x="747" y="8024"/>
                  </a:lnTo>
                  <a:lnTo>
                    <a:pt x="740" y="8011"/>
                  </a:lnTo>
                  <a:lnTo>
                    <a:pt x="731" y="7995"/>
                  </a:lnTo>
                  <a:lnTo>
                    <a:pt x="717" y="7972"/>
                  </a:lnTo>
                  <a:lnTo>
                    <a:pt x="700" y="7942"/>
                  </a:lnTo>
                  <a:lnTo>
                    <a:pt x="677" y="7902"/>
                  </a:lnTo>
                  <a:lnTo>
                    <a:pt x="648" y="7848"/>
                  </a:lnTo>
                  <a:lnTo>
                    <a:pt x="644" y="7841"/>
                  </a:lnTo>
                  <a:lnTo>
                    <a:pt x="633" y="7822"/>
                  </a:lnTo>
                  <a:lnTo>
                    <a:pt x="620" y="7796"/>
                  </a:lnTo>
                  <a:lnTo>
                    <a:pt x="605" y="7766"/>
                  </a:lnTo>
                  <a:lnTo>
                    <a:pt x="588" y="7735"/>
                  </a:lnTo>
                  <a:lnTo>
                    <a:pt x="575" y="7707"/>
                  </a:lnTo>
                  <a:lnTo>
                    <a:pt x="564" y="7684"/>
                  </a:lnTo>
                  <a:lnTo>
                    <a:pt x="557" y="7671"/>
                  </a:lnTo>
                  <a:lnTo>
                    <a:pt x="549" y="7658"/>
                  </a:lnTo>
                  <a:lnTo>
                    <a:pt x="540" y="7640"/>
                  </a:lnTo>
                  <a:lnTo>
                    <a:pt x="522" y="7604"/>
                  </a:lnTo>
                  <a:lnTo>
                    <a:pt x="490" y="7538"/>
                  </a:lnTo>
                  <a:lnTo>
                    <a:pt x="485" y="7524"/>
                  </a:lnTo>
                  <a:lnTo>
                    <a:pt x="478" y="7510"/>
                  </a:lnTo>
                  <a:lnTo>
                    <a:pt x="471" y="7495"/>
                  </a:lnTo>
                  <a:lnTo>
                    <a:pt x="466" y="7482"/>
                  </a:lnTo>
                  <a:lnTo>
                    <a:pt x="460" y="7471"/>
                  </a:lnTo>
                  <a:lnTo>
                    <a:pt x="455" y="7461"/>
                  </a:lnTo>
                  <a:lnTo>
                    <a:pt x="448" y="7446"/>
                  </a:lnTo>
                  <a:lnTo>
                    <a:pt x="437" y="7422"/>
                  </a:lnTo>
                  <a:lnTo>
                    <a:pt x="436" y="7418"/>
                  </a:lnTo>
                  <a:lnTo>
                    <a:pt x="434" y="7412"/>
                  </a:lnTo>
                  <a:lnTo>
                    <a:pt x="430" y="7403"/>
                  </a:lnTo>
                  <a:lnTo>
                    <a:pt x="424" y="7389"/>
                  </a:lnTo>
                  <a:lnTo>
                    <a:pt x="416" y="7369"/>
                  </a:lnTo>
                  <a:lnTo>
                    <a:pt x="405" y="7342"/>
                  </a:lnTo>
                  <a:lnTo>
                    <a:pt x="390" y="7306"/>
                  </a:lnTo>
                  <a:lnTo>
                    <a:pt x="372" y="7261"/>
                  </a:lnTo>
                  <a:lnTo>
                    <a:pt x="368" y="7250"/>
                  </a:lnTo>
                  <a:lnTo>
                    <a:pt x="358" y="7228"/>
                  </a:lnTo>
                  <a:lnTo>
                    <a:pt x="347" y="7197"/>
                  </a:lnTo>
                  <a:lnTo>
                    <a:pt x="333" y="7160"/>
                  </a:lnTo>
                  <a:lnTo>
                    <a:pt x="317" y="7119"/>
                  </a:lnTo>
                  <a:lnTo>
                    <a:pt x="302" y="7076"/>
                  </a:lnTo>
                  <a:lnTo>
                    <a:pt x="288" y="7035"/>
                  </a:lnTo>
                  <a:lnTo>
                    <a:pt x="275" y="6998"/>
                  </a:lnTo>
                  <a:lnTo>
                    <a:pt x="258" y="6943"/>
                  </a:lnTo>
                  <a:lnTo>
                    <a:pt x="246" y="6904"/>
                  </a:lnTo>
                  <a:lnTo>
                    <a:pt x="236" y="6875"/>
                  </a:lnTo>
                  <a:lnTo>
                    <a:pt x="229" y="6849"/>
                  </a:lnTo>
                  <a:lnTo>
                    <a:pt x="223" y="6833"/>
                  </a:lnTo>
                  <a:lnTo>
                    <a:pt x="217" y="6812"/>
                  </a:lnTo>
                  <a:lnTo>
                    <a:pt x="207" y="6773"/>
                  </a:lnTo>
                  <a:lnTo>
                    <a:pt x="188" y="6705"/>
                  </a:lnTo>
                  <a:lnTo>
                    <a:pt x="186" y="6699"/>
                  </a:lnTo>
                  <a:lnTo>
                    <a:pt x="182" y="6692"/>
                  </a:lnTo>
                  <a:lnTo>
                    <a:pt x="161" y="6608"/>
                  </a:lnTo>
                  <a:lnTo>
                    <a:pt x="151" y="6565"/>
                  </a:lnTo>
                  <a:lnTo>
                    <a:pt x="146" y="6548"/>
                  </a:lnTo>
                  <a:lnTo>
                    <a:pt x="144" y="6542"/>
                  </a:lnTo>
                  <a:lnTo>
                    <a:pt x="141" y="6529"/>
                  </a:lnTo>
                  <a:lnTo>
                    <a:pt x="139" y="6517"/>
                  </a:lnTo>
                  <a:lnTo>
                    <a:pt x="137" y="6504"/>
                  </a:lnTo>
                  <a:lnTo>
                    <a:pt x="135" y="6491"/>
                  </a:lnTo>
                  <a:lnTo>
                    <a:pt x="131" y="6477"/>
                  </a:lnTo>
                  <a:lnTo>
                    <a:pt x="126" y="6463"/>
                  </a:lnTo>
                  <a:lnTo>
                    <a:pt x="122" y="6443"/>
                  </a:lnTo>
                  <a:lnTo>
                    <a:pt x="119" y="6425"/>
                  </a:lnTo>
                  <a:lnTo>
                    <a:pt x="115" y="6407"/>
                  </a:lnTo>
                  <a:lnTo>
                    <a:pt x="112" y="6389"/>
                  </a:lnTo>
                  <a:lnTo>
                    <a:pt x="108" y="6369"/>
                  </a:lnTo>
                  <a:lnTo>
                    <a:pt x="104" y="6348"/>
                  </a:lnTo>
                  <a:lnTo>
                    <a:pt x="99" y="6323"/>
                  </a:lnTo>
                  <a:lnTo>
                    <a:pt x="95" y="6295"/>
                  </a:lnTo>
                  <a:lnTo>
                    <a:pt x="92" y="6288"/>
                  </a:lnTo>
                  <a:lnTo>
                    <a:pt x="89" y="6279"/>
                  </a:lnTo>
                  <a:lnTo>
                    <a:pt x="87" y="6264"/>
                  </a:lnTo>
                  <a:lnTo>
                    <a:pt x="83" y="6247"/>
                  </a:lnTo>
                  <a:lnTo>
                    <a:pt x="81" y="6232"/>
                  </a:lnTo>
                  <a:lnTo>
                    <a:pt x="79" y="6214"/>
                  </a:lnTo>
                  <a:lnTo>
                    <a:pt x="77" y="6206"/>
                  </a:lnTo>
                  <a:lnTo>
                    <a:pt x="75" y="6196"/>
                  </a:lnTo>
                  <a:lnTo>
                    <a:pt x="73" y="6186"/>
                  </a:lnTo>
                  <a:lnTo>
                    <a:pt x="70" y="6176"/>
                  </a:lnTo>
                  <a:lnTo>
                    <a:pt x="68" y="6158"/>
                  </a:lnTo>
                  <a:lnTo>
                    <a:pt x="66" y="6140"/>
                  </a:lnTo>
                  <a:lnTo>
                    <a:pt x="64" y="6120"/>
                  </a:lnTo>
                  <a:lnTo>
                    <a:pt x="62" y="6102"/>
                  </a:lnTo>
                  <a:lnTo>
                    <a:pt x="59" y="6087"/>
                  </a:lnTo>
                  <a:lnTo>
                    <a:pt x="56" y="6073"/>
                  </a:lnTo>
                  <a:lnTo>
                    <a:pt x="53" y="6057"/>
                  </a:lnTo>
                  <a:lnTo>
                    <a:pt x="50" y="6043"/>
                  </a:lnTo>
                  <a:lnTo>
                    <a:pt x="49" y="6022"/>
                  </a:lnTo>
                  <a:lnTo>
                    <a:pt x="48" y="6001"/>
                  </a:lnTo>
                  <a:lnTo>
                    <a:pt x="45" y="5980"/>
                  </a:lnTo>
                  <a:lnTo>
                    <a:pt x="43" y="5958"/>
                  </a:lnTo>
                  <a:lnTo>
                    <a:pt x="41" y="5944"/>
                  </a:lnTo>
                  <a:lnTo>
                    <a:pt x="38" y="5929"/>
                  </a:lnTo>
                  <a:lnTo>
                    <a:pt x="35" y="5914"/>
                  </a:lnTo>
                  <a:lnTo>
                    <a:pt x="32" y="5899"/>
                  </a:lnTo>
                  <a:lnTo>
                    <a:pt x="29" y="5866"/>
                  </a:lnTo>
                  <a:lnTo>
                    <a:pt x="27" y="5834"/>
                  </a:lnTo>
                  <a:lnTo>
                    <a:pt x="25" y="5801"/>
                  </a:lnTo>
                  <a:lnTo>
                    <a:pt x="23" y="5768"/>
                  </a:lnTo>
                  <a:lnTo>
                    <a:pt x="21" y="5761"/>
                  </a:lnTo>
                  <a:lnTo>
                    <a:pt x="18" y="5752"/>
                  </a:lnTo>
                  <a:lnTo>
                    <a:pt x="17" y="5740"/>
                  </a:lnTo>
                  <a:lnTo>
                    <a:pt x="16" y="5727"/>
                  </a:lnTo>
                  <a:lnTo>
                    <a:pt x="15" y="5714"/>
                  </a:lnTo>
                  <a:lnTo>
                    <a:pt x="14" y="5701"/>
                  </a:lnTo>
                  <a:lnTo>
                    <a:pt x="13" y="5665"/>
                  </a:lnTo>
                  <a:lnTo>
                    <a:pt x="12" y="5630"/>
                  </a:lnTo>
                  <a:lnTo>
                    <a:pt x="11" y="5594"/>
                  </a:lnTo>
                  <a:lnTo>
                    <a:pt x="10" y="5559"/>
                  </a:lnTo>
                  <a:lnTo>
                    <a:pt x="9" y="5524"/>
                  </a:lnTo>
                  <a:lnTo>
                    <a:pt x="8" y="5488"/>
                  </a:lnTo>
                  <a:lnTo>
                    <a:pt x="5" y="5453"/>
                  </a:lnTo>
                  <a:lnTo>
                    <a:pt x="4" y="5419"/>
                  </a:lnTo>
                  <a:lnTo>
                    <a:pt x="2" y="5408"/>
                  </a:lnTo>
                  <a:lnTo>
                    <a:pt x="0" y="5397"/>
                  </a:lnTo>
                  <a:lnTo>
                    <a:pt x="0" y="5339"/>
                  </a:lnTo>
                  <a:lnTo>
                    <a:pt x="0" y="5293"/>
                  </a:lnTo>
                  <a:lnTo>
                    <a:pt x="0" y="5262"/>
                  </a:lnTo>
                  <a:lnTo>
                    <a:pt x="0" y="5239"/>
                  </a:lnTo>
                  <a:lnTo>
                    <a:pt x="0" y="5225"/>
                  </a:lnTo>
                  <a:lnTo>
                    <a:pt x="1" y="5215"/>
                  </a:lnTo>
                  <a:lnTo>
                    <a:pt x="1" y="5210"/>
                  </a:lnTo>
                  <a:lnTo>
                    <a:pt x="1" y="5206"/>
                  </a:lnTo>
                  <a:lnTo>
                    <a:pt x="2" y="5204"/>
                  </a:lnTo>
                  <a:lnTo>
                    <a:pt x="4" y="5200"/>
                  </a:lnTo>
                  <a:lnTo>
                    <a:pt x="5" y="5164"/>
                  </a:lnTo>
                  <a:lnTo>
                    <a:pt x="8" y="5128"/>
                  </a:lnTo>
                  <a:lnTo>
                    <a:pt x="9" y="5092"/>
                  </a:lnTo>
                  <a:lnTo>
                    <a:pt x="10" y="5056"/>
                  </a:lnTo>
                  <a:lnTo>
                    <a:pt x="11" y="5021"/>
                  </a:lnTo>
                  <a:lnTo>
                    <a:pt x="12" y="4985"/>
                  </a:lnTo>
                  <a:lnTo>
                    <a:pt x="13" y="4949"/>
                  </a:lnTo>
                  <a:lnTo>
                    <a:pt x="14" y="4912"/>
                  </a:lnTo>
                  <a:lnTo>
                    <a:pt x="15" y="4896"/>
                  </a:lnTo>
                  <a:lnTo>
                    <a:pt x="16" y="4881"/>
                  </a:lnTo>
                  <a:lnTo>
                    <a:pt x="18" y="4865"/>
                  </a:lnTo>
                  <a:lnTo>
                    <a:pt x="20" y="4848"/>
                  </a:lnTo>
                  <a:lnTo>
                    <a:pt x="21" y="4846"/>
                  </a:lnTo>
                  <a:lnTo>
                    <a:pt x="23" y="4842"/>
                  </a:lnTo>
                  <a:lnTo>
                    <a:pt x="26" y="4800"/>
                  </a:lnTo>
                  <a:lnTo>
                    <a:pt x="28" y="4767"/>
                  </a:lnTo>
                  <a:lnTo>
                    <a:pt x="30" y="4744"/>
                  </a:lnTo>
                  <a:lnTo>
                    <a:pt x="31" y="4726"/>
                  </a:lnTo>
                  <a:lnTo>
                    <a:pt x="32" y="4713"/>
                  </a:lnTo>
                  <a:lnTo>
                    <a:pt x="33" y="4702"/>
                  </a:lnTo>
                  <a:lnTo>
                    <a:pt x="34" y="4692"/>
                  </a:lnTo>
                  <a:lnTo>
                    <a:pt x="36" y="4681"/>
                  </a:lnTo>
                  <a:lnTo>
                    <a:pt x="39" y="4667"/>
                  </a:lnTo>
                  <a:lnTo>
                    <a:pt x="43" y="4651"/>
                  </a:lnTo>
                  <a:lnTo>
                    <a:pt x="48" y="4603"/>
                  </a:lnTo>
                  <a:lnTo>
                    <a:pt x="50" y="4575"/>
                  </a:lnTo>
                  <a:lnTo>
                    <a:pt x="52" y="4558"/>
                  </a:lnTo>
                  <a:lnTo>
                    <a:pt x="54" y="4541"/>
                  </a:lnTo>
                  <a:lnTo>
                    <a:pt x="57" y="4529"/>
                  </a:lnTo>
                  <a:lnTo>
                    <a:pt x="62" y="4518"/>
                  </a:lnTo>
                  <a:lnTo>
                    <a:pt x="64" y="4498"/>
                  </a:lnTo>
                  <a:lnTo>
                    <a:pt x="66" y="4476"/>
                  </a:lnTo>
                  <a:lnTo>
                    <a:pt x="68" y="4454"/>
                  </a:lnTo>
                  <a:lnTo>
                    <a:pt x="70" y="4433"/>
                  </a:lnTo>
                  <a:lnTo>
                    <a:pt x="75" y="4419"/>
                  </a:lnTo>
                  <a:lnTo>
                    <a:pt x="79" y="4403"/>
                  </a:lnTo>
                  <a:lnTo>
                    <a:pt x="81" y="4386"/>
                  </a:lnTo>
                  <a:lnTo>
                    <a:pt x="83" y="4367"/>
                  </a:lnTo>
                  <a:lnTo>
                    <a:pt x="87" y="4349"/>
                  </a:lnTo>
                  <a:lnTo>
                    <a:pt x="89" y="4330"/>
                  </a:lnTo>
                  <a:lnTo>
                    <a:pt x="94" y="4317"/>
                  </a:lnTo>
                  <a:lnTo>
                    <a:pt x="99" y="4301"/>
                  </a:lnTo>
                  <a:lnTo>
                    <a:pt x="101" y="4285"/>
                  </a:lnTo>
                  <a:lnTo>
                    <a:pt x="103" y="4269"/>
                  </a:lnTo>
                  <a:lnTo>
                    <a:pt x="106" y="4253"/>
                  </a:lnTo>
                  <a:lnTo>
                    <a:pt x="108" y="4236"/>
                  </a:lnTo>
                  <a:lnTo>
                    <a:pt x="112" y="4223"/>
                  </a:lnTo>
                  <a:lnTo>
                    <a:pt x="116" y="4209"/>
                  </a:lnTo>
                  <a:lnTo>
                    <a:pt x="119" y="4195"/>
                  </a:lnTo>
                  <a:lnTo>
                    <a:pt x="121" y="4181"/>
                  </a:lnTo>
                  <a:lnTo>
                    <a:pt x="123" y="4166"/>
                  </a:lnTo>
                  <a:lnTo>
                    <a:pt x="126" y="4152"/>
                  </a:lnTo>
                  <a:lnTo>
                    <a:pt x="131" y="4138"/>
                  </a:lnTo>
                  <a:lnTo>
                    <a:pt x="135" y="4121"/>
                  </a:lnTo>
                  <a:lnTo>
                    <a:pt x="137" y="4109"/>
                  </a:lnTo>
                  <a:lnTo>
                    <a:pt x="139" y="4096"/>
                  </a:lnTo>
                  <a:lnTo>
                    <a:pt x="141" y="4084"/>
                  </a:lnTo>
                  <a:lnTo>
                    <a:pt x="144" y="4071"/>
                  </a:lnTo>
                  <a:lnTo>
                    <a:pt x="148" y="4059"/>
                  </a:lnTo>
                  <a:lnTo>
                    <a:pt x="154" y="4045"/>
                  </a:lnTo>
                  <a:lnTo>
                    <a:pt x="156" y="4034"/>
                  </a:lnTo>
                  <a:lnTo>
                    <a:pt x="158" y="4022"/>
                  </a:lnTo>
                  <a:lnTo>
                    <a:pt x="160" y="4010"/>
                  </a:lnTo>
                  <a:lnTo>
                    <a:pt x="163" y="3998"/>
                  </a:lnTo>
                  <a:lnTo>
                    <a:pt x="168" y="3986"/>
                  </a:lnTo>
                  <a:lnTo>
                    <a:pt x="172" y="3972"/>
                  </a:lnTo>
                  <a:lnTo>
                    <a:pt x="174" y="3961"/>
                  </a:lnTo>
                  <a:lnTo>
                    <a:pt x="177" y="3950"/>
                  </a:lnTo>
                  <a:lnTo>
                    <a:pt x="179" y="3939"/>
                  </a:lnTo>
                  <a:lnTo>
                    <a:pt x="181" y="3926"/>
                  </a:lnTo>
                  <a:lnTo>
                    <a:pt x="185" y="3915"/>
                  </a:lnTo>
                  <a:lnTo>
                    <a:pt x="190" y="3903"/>
                  </a:lnTo>
                  <a:lnTo>
                    <a:pt x="192" y="3892"/>
                  </a:lnTo>
                  <a:lnTo>
                    <a:pt x="194" y="3882"/>
                  </a:lnTo>
                  <a:lnTo>
                    <a:pt x="196" y="3871"/>
                  </a:lnTo>
                  <a:lnTo>
                    <a:pt x="198" y="3861"/>
                  </a:lnTo>
                  <a:lnTo>
                    <a:pt x="205" y="3844"/>
                  </a:lnTo>
                  <a:lnTo>
                    <a:pt x="211" y="3823"/>
                  </a:lnTo>
                  <a:lnTo>
                    <a:pt x="218" y="3801"/>
                  </a:lnTo>
                  <a:lnTo>
                    <a:pt x="224" y="3780"/>
                  </a:lnTo>
                  <a:lnTo>
                    <a:pt x="229" y="3759"/>
                  </a:lnTo>
                  <a:lnTo>
                    <a:pt x="234" y="3745"/>
                  </a:lnTo>
                  <a:lnTo>
                    <a:pt x="239" y="3729"/>
                  </a:lnTo>
                  <a:lnTo>
                    <a:pt x="248" y="3707"/>
                  </a:lnTo>
                  <a:lnTo>
                    <a:pt x="251" y="3692"/>
                  </a:lnTo>
                  <a:lnTo>
                    <a:pt x="254" y="3677"/>
                  </a:lnTo>
                  <a:lnTo>
                    <a:pt x="257" y="3670"/>
                  </a:lnTo>
                  <a:lnTo>
                    <a:pt x="262" y="3664"/>
                  </a:lnTo>
                  <a:lnTo>
                    <a:pt x="264" y="3653"/>
                  </a:lnTo>
                  <a:lnTo>
                    <a:pt x="266" y="3643"/>
                  </a:lnTo>
                  <a:lnTo>
                    <a:pt x="269" y="3633"/>
                  </a:lnTo>
                  <a:lnTo>
                    <a:pt x="272" y="3622"/>
                  </a:lnTo>
                  <a:lnTo>
                    <a:pt x="274" y="3618"/>
                  </a:lnTo>
                  <a:lnTo>
                    <a:pt x="278" y="3612"/>
                  </a:lnTo>
                  <a:lnTo>
                    <a:pt x="288" y="3583"/>
                  </a:lnTo>
                  <a:lnTo>
                    <a:pt x="295" y="3559"/>
                  </a:lnTo>
                  <a:lnTo>
                    <a:pt x="301" y="3541"/>
                  </a:lnTo>
                  <a:lnTo>
                    <a:pt x="306" y="3523"/>
                  </a:lnTo>
                  <a:lnTo>
                    <a:pt x="311" y="3513"/>
                  </a:lnTo>
                  <a:lnTo>
                    <a:pt x="316" y="3503"/>
                  </a:lnTo>
                  <a:lnTo>
                    <a:pt x="338" y="3444"/>
                  </a:lnTo>
                  <a:lnTo>
                    <a:pt x="350" y="3410"/>
                  </a:lnTo>
                  <a:lnTo>
                    <a:pt x="358" y="3389"/>
                  </a:lnTo>
                  <a:lnTo>
                    <a:pt x="365" y="3369"/>
                  </a:lnTo>
                  <a:lnTo>
                    <a:pt x="373" y="3352"/>
                  </a:lnTo>
                  <a:lnTo>
                    <a:pt x="384" y="3323"/>
                  </a:lnTo>
                  <a:lnTo>
                    <a:pt x="396" y="3293"/>
                  </a:lnTo>
                  <a:lnTo>
                    <a:pt x="407" y="3271"/>
                  </a:lnTo>
                  <a:lnTo>
                    <a:pt x="428" y="3217"/>
                  </a:lnTo>
                  <a:lnTo>
                    <a:pt x="443" y="3184"/>
                  </a:lnTo>
                  <a:lnTo>
                    <a:pt x="451" y="3164"/>
                  </a:lnTo>
                  <a:lnTo>
                    <a:pt x="456" y="3152"/>
                  </a:lnTo>
                  <a:lnTo>
                    <a:pt x="460" y="3143"/>
                  </a:lnTo>
                  <a:lnTo>
                    <a:pt x="466" y="3133"/>
                  </a:lnTo>
                  <a:lnTo>
                    <a:pt x="468" y="3124"/>
                  </a:lnTo>
                  <a:lnTo>
                    <a:pt x="472" y="3114"/>
                  </a:lnTo>
                  <a:lnTo>
                    <a:pt x="483" y="3093"/>
                  </a:lnTo>
                  <a:lnTo>
                    <a:pt x="496" y="3065"/>
                  </a:lnTo>
                  <a:lnTo>
                    <a:pt x="514" y="3027"/>
                  </a:lnTo>
                  <a:lnTo>
                    <a:pt x="539" y="2978"/>
                  </a:lnTo>
                  <a:lnTo>
                    <a:pt x="544" y="2963"/>
                  </a:lnTo>
                  <a:lnTo>
                    <a:pt x="548" y="2950"/>
                  </a:lnTo>
                  <a:lnTo>
                    <a:pt x="553" y="2941"/>
                  </a:lnTo>
                  <a:lnTo>
                    <a:pt x="564" y="2922"/>
                  </a:lnTo>
                  <a:lnTo>
                    <a:pt x="576" y="2898"/>
                  </a:lnTo>
                  <a:lnTo>
                    <a:pt x="591" y="2871"/>
                  </a:lnTo>
                  <a:lnTo>
                    <a:pt x="603" y="2847"/>
                  </a:lnTo>
                  <a:lnTo>
                    <a:pt x="615" y="2824"/>
                  </a:lnTo>
                  <a:lnTo>
                    <a:pt x="627" y="2801"/>
                  </a:lnTo>
                  <a:lnTo>
                    <a:pt x="639" y="2778"/>
                  </a:lnTo>
                  <a:lnTo>
                    <a:pt x="668" y="2727"/>
                  </a:lnTo>
                  <a:lnTo>
                    <a:pt x="684" y="2701"/>
                  </a:lnTo>
                  <a:lnTo>
                    <a:pt x="692" y="2685"/>
                  </a:lnTo>
                  <a:lnTo>
                    <a:pt x="697" y="2673"/>
                  </a:lnTo>
                  <a:lnTo>
                    <a:pt x="709" y="2652"/>
                  </a:lnTo>
                  <a:lnTo>
                    <a:pt x="722" y="2632"/>
                  </a:lnTo>
                  <a:lnTo>
                    <a:pt x="734" y="2611"/>
                  </a:lnTo>
                  <a:lnTo>
                    <a:pt x="746" y="2591"/>
                  </a:lnTo>
                  <a:lnTo>
                    <a:pt x="758" y="2570"/>
                  </a:lnTo>
                  <a:lnTo>
                    <a:pt x="771" y="2550"/>
                  </a:lnTo>
                  <a:lnTo>
                    <a:pt x="783" y="2529"/>
                  </a:lnTo>
                  <a:lnTo>
                    <a:pt x="795" y="2509"/>
                  </a:lnTo>
                  <a:lnTo>
                    <a:pt x="844" y="2435"/>
                  </a:lnTo>
                  <a:lnTo>
                    <a:pt x="880" y="2380"/>
                  </a:lnTo>
                  <a:lnTo>
                    <a:pt x="905" y="2340"/>
                  </a:lnTo>
                  <a:lnTo>
                    <a:pt x="923" y="2312"/>
                  </a:lnTo>
                  <a:lnTo>
                    <a:pt x="934" y="2295"/>
                  </a:lnTo>
                  <a:lnTo>
                    <a:pt x="940" y="2287"/>
                  </a:lnTo>
                  <a:lnTo>
                    <a:pt x="943" y="2283"/>
                  </a:lnTo>
                  <a:lnTo>
                    <a:pt x="945" y="2282"/>
                  </a:lnTo>
                  <a:lnTo>
                    <a:pt x="975" y="2238"/>
                  </a:lnTo>
                  <a:lnTo>
                    <a:pt x="993" y="2212"/>
                  </a:lnTo>
                  <a:lnTo>
                    <a:pt x="1004" y="2198"/>
                  </a:lnTo>
                  <a:lnTo>
                    <a:pt x="1011" y="2187"/>
                  </a:lnTo>
                  <a:lnTo>
                    <a:pt x="1028" y="2163"/>
                  </a:lnTo>
                  <a:lnTo>
                    <a:pt x="1042" y="2146"/>
                  </a:lnTo>
                  <a:lnTo>
                    <a:pt x="1055" y="2127"/>
                  </a:lnTo>
                  <a:lnTo>
                    <a:pt x="1073" y="2102"/>
                  </a:lnTo>
                  <a:lnTo>
                    <a:pt x="1081" y="2093"/>
                  </a:lnTo>
                  <a:lnTo>
                    <a:pt x="1094" y="2077"/>
                  </a:lnTo>
                  <a:lnTo>
                    <a:pt x="1108" y="2060"/>
                  </a:lnTo>
                  <a:lnTo>
                    <a:pt x="1120" y="2046"/>
                  </a:lnTo>
                  <a:lnTo>
                    <a:pt x="1124" y="2040"/>
                  </a:lnTo>
                  <a:lnTo>
                    <a:pt x="1132" y="2028"/>
                  </a:lnTo>
                  <a:lnTo>
                    <a:pt x="1151" y="2002"/>
                  </a:lnTo>
                  <a:lnTo>
                    <a:pt x="1188" y="1955"/>
                  </a:lnTo>
                  <a:lnTo>
                    <a:pt x="1196" y="1947"/>
                  </a:lnTo>
                  <a:lnTo>
                    <a:pt x="1203" y="1940"/>
                  </a:lnTo>
                  <a:lnTo>
                    <a:pt x="1210" y="1931"/>
                  </a:lnTo>
                  <a:lnTo>
                    <a:pt x="1218" y="1922"/>
                  </a:lnTo>
                  <a:lnTo>
                    <a:pt x="1220" y="1918"/>
                  </a:lnTo>
                  <a:lnTo>
                    <a:pt x="1222" y="1913"/>
                  </a:lnTo>
                  <a:lnTo>
                    <a:pt x="1267" y="1861"/>
                  </a:lnTo>
                  <a:lnTo>
                    <a:pt x="1294" y="1830"/>
                  </a:lnTo>
                  <a:lnTo>
                    <a:pt x="1310" y="1810"/>
                  </a:lnTo>
                  <a:lnTo>
                    <a:pt x="1326" y="1792"/>
                  </a:lnTo>
                  <a:lnTo>
                    <a:pt x="1335" y="1784"/>
                  </a:lnTo>
                  <a:lnTo>
                    <a:pt x="1348" y="1768"/>
                  </a:lnTo>
                  <a:lnTo>
                    <a:pt x="1362" y="1753"/>
                  </a:lnTo>
                  <a:lnTo>
                    <a:pt x="1372" y="1743"/>
                  </a:lnTo>
                  <a:lnTo>
                    <a:pt x="1382" y="1730"/>
                  </a:lnTo>
                  <a:lnTo>
                    <a:pt x="1394" y="1718"/>
                  </a:lnTo>
                  <a:lnTo>
                    <a:pt x="1405" y="1705"/>
                  </a:lnTo>
                  <a:lnTo>
                    <a:pt x="1417" y="1691"/>
                  </a:lnTo>
                  <a:lnTo>
                    <a:pt x="1448" y="1660"/>
                  </a:lnTo>
                  <a:lnTo>
                    <a:pt x="1468" y="1638"/>
                  </a:lnTo>
                  <a:lnTo>
                    <a:pt x="1481" y="1625"/>
                  </a:lnTo>
                  <a:lnTo>
                    <a:pt x="1487" y="1620"/>
                  </a:lnTo>
                  <a:lnTo>
                    <a:pt x="1494" y="1610"/>
                  </a:lnTo>
                  <a:lnTo>
                    <a:pt x="1500" y="1601"/>
                  </a:lnTo>
                  <a:lnTo>
                    <a:pt x="1534" y="1567"/>
                  </a:lnTo>
                  <a:lnTo>
                    <a:pt x="1568" y="1533"/>
                  </a:lnTo>
                  <a:lnTo>
                    <a:pt x="1603" y="1499"/>
                  </a:lnTo>
                  <a:lnTo>
                    <a:pt x="1638" y="1464"/>
                  </a:lnTo>
                  <a:lnTo>
                    <a:pt x="1640" y="1464"/>
                  </a:lnTo>
                  <a:lnTo>
                    <a:pt x="1644" y="1463"/>
                  </a:lnTo>
                  <a:lnTo>
                    <a:pt x="1656" y="1450"/>
                  </a:lnTo>
                  <a:lnTo>
                    <a:pt x="1668" y="1438"/>
                  </a:lnTo>
                  <a:lnTo>
                    <a:pt x="1681" y="1425"/>
                  </a:lnTo>
                  <a:lnTo>
                    <a:pt x="1694" y="1412"/>
                  </a:lnTo>
                  <a:lnTo>
                    <a:pt x="1703" y="1405"/>
                  </a:lnTo>
                  <a:lnTo>
                    <a:pt x="1713" y="1398"/>
                  </a:lnTo>
                  <a:lnTo>
                    <a:pt x="1745" y="1366"/>
                  </a:lnTo>
                  <a:lnTo>
                    <a:pt x="1770" y="1344"/>
                  </a:lnTo>
                  <a:lnTo>
                    <a:pt x="1788" y="1327"/>
                  </a:lnTo>
                  <a:lnTo>
                    <a:pt x="1803" y="1313"/>
                  </a:lnTo>
                  <a:lnTo>
                    <a:pt x="1817" y="1303"/>
                  </a:lnTo>
                  <a:lnTo>
                    <a:pt x="1833" y="1289"/>
                  </a:lnTo>
                  <a:lnTo>
                    <a:pt x="1847" y="1277"/>
                  </a:lnTo>
                  <a:lnTo>
                    <a:pt x="1857" y="1270"/>
                  </a:lnTo>
                  <a:lnTo>
                    <a:pt x="1870" y="1258"/>
                  </a:lnTo>
                  <a:lnTo>
                    <a:pt x="1882" y="1245"/>
                  </a:lnTo>
                  <a:lnTo>
                    <a:pt x="1887" y="1242"/>
                  </a:lnTo>
                  <a:lnTo>
                    <a:pt x="1891" y="1240"/>
                  </a:lnTo>
                  <a:lnTo>
                    <a:pt x="1906" y="1226"/>
                  </a:lnTo>
                  <a:lnTo>
                    <a:pt x="1918" y="1217"/>
                  </a:lnTo>
                  <a:lnTo>
                    <a:pt x="1927" y="1208"/>
                  </a:lnTo>
                  <a:lnTo>
                    <a:pt x="1937" y="1198"/>
                  </a:lnTo>
                  <a:lnTo>
                    <a:pt x="1967" y="1177"/>
                  </a:lnTo>
                  <a:lnTo>
                    <a:pt x="1992" y="1156"/>
                  </a:lnTo>
                  <a:lnTo>
                    <a:pt x="2010" y="1142"/>
                  </a:lnTo>
                  <a:lnTo>
                    <a:pt x="2019" y="1134"/>
                  </a:lnTo>
                  <a:lnTo>
                    <a:pt x="2040" y="1118"/>
                  </a:lnTo>
                  <a:lnTo>
                    <a:pt x="2052" y="1109"/>
                  </a:lnTo>
                  <a:lnTo>
                    <a:pt x="2058" y="1104"/>
                  </a:lnTo>
                  <a:lnTo>
                    <a:pt x="2061" y="1100"/>
                  </a:lnTo>
                  <a:lnTo>
                    <a:pt x="2113" y="1062"/>
                  </a:lnTo>
                  <a:lnTo>
                    <a:pt x="2143" y="1038"/>
                  </a:lnTo>
                  <a:lnTo>
                    <a:pt x="2166" y="1022"/>
                  </a:lnTo>
                  <a:lnTo>
                    <a:pt x="2190" y="1003"/>
                  </a:lnTo>
                  <a:lnTo>
                    <a:pt x="2206" y="992"/>
                  </a:lnTo>
                  <a:lnTo>
                    <a:pt x="2225" y="979"/>
                  </a:lnTo>
                  <a:lnTo>
                    <a:pt x="2245" y="964"/>
                  </a:lnTo>
                  <a:lnTo>
                    <a:pt x="2258" y="955"/>
                  </a:lnTo>
                  <a:lnTo>
                    <a:pt x="2261" y="952"/>
                  </a:lnTo>
                  <a:lnTo>
                    <a:pt x="2271" y="945"/>
                  </a:lnTo>
                  <a:lnTo>
                    <a:pt x="2295" y="927"/>
                  </a:lnTo>
                  <a:lnTo>
                    <a:pt x="2342" y="896"/>
                  </a:lnTo>
                  <a:lnTo>
                    <a:pt x="2379" y="872"/>
                  </a:lnTo>
                  <a:lnTo>
                    <a:pt x="2421" y="844"/>
                  </a:lnTo>
                  <a:lnTo>
                    <a:pt x="2457" y="821"/>
                  </a:lnTo>
                  <a:lnTo>
                    <a:pt x="2476" y="809"/>
                  </a:lnTo>
                  <a:lnTo>
                    <a:pt x="2491" y="799"/>
                  </a:lnTo>
                  <a:lnTo>
                    <a:pt x="2505" y="791"/>
                  </a:lnTo>
                  <a:lnTo>
                    <a:pt x="2518" y="782"/>
                  </a:lnTo>
                  <a:lnTo>
                    <a:pt x="2533" y="772"/>
                  </a:lnTo>
                  <a:lnTo>
                    <a:pt x="2553" y="760"/>
                  </a:lnTo>
                  <a:lnTo>
                    <a:pt x="2579" y="745"/>
                  </a:lnTo>
                  <a:lnTo>
                    <a:pt x="2614" y="723"/>
                  </a:lnTo>
                  <a:lnTo>
                    <a:pt x="2659" y="696"/>
                  </a:lnTo>
                  <a:lnTo>
                    <a:pt x="2738" y="652"/>
                  </a:lnTo>
                  <a:lnTo>
                    <a:pt x="2779" y="630"/>
                  </a:lnTo>
                  <a:lnTo>
                    <a:pt x="2797" y="620"/>
                  </a:lnTo>
                  <a:lnTo>
                    <a:pt x="2805" y="613"/>
                  </a:lnTo>
                  <a:lnTo>
                    <a:pt x="2814" y="609"/>
                  </a:lnTo>
                  <a:lnTo>
                    <a:pt x="2824" y="604"/>
                  </a:lnTo>
                  <a:lnTo>
                    <a:pt x="2834" y="600"/>
                  </a:lnTo>
                  <a:lnTo>
                    <a:pt x="2843" y="596"/>
                  </a:lnTo>
                  <a:lnTo>
                    <a:pt x="2851" y="591"/>
                  </a:lnTo>
                  <a:lnTo>
                    <a:pt x="2859" y="587"/>
                  </a:lnTo>
                  <a:lnTo>
                    <a:pt x="2867" y="582"/>
                  </a:lnTo>
                  <a:lnTo>
                    <a:pt x="2875" y="577"/>
                  </a:lnTo>
                  <a:lnTo>
                    <a:pt x="2927" y="551"/>
                  </a:lnTo>
                  <a:lnTo>
                    <a:pt x="2968" y="530"/>
                  </a:lnTo>
                  <a:lnTo>
                    <a:pt x="3000" y="515"/>
                  </a:lnTo>
                  <a:lnTo>
                    <a:pt x="3026" y="503"/>
                  </a:lnTo>
                  <a:lnTo>
                    <a:pt x="3047" y="492"/>
                  </a:lnTo>
                  <a:lnTo>
                    <a:pt x="3068" y="483"/>
                  </a:lnTo>
                  <a:lnTo>
                    <a:pt x="3090" y="473"/>
                  </a:lnTo>
                  <a:lnTo>
                    <a:pt x="3117" y="460"/>
                  </a:lnTo>
                  <a:lnTo>
                    <a:pt x="3131" y="453"/>
                  </a:lnTo>
                  <a:lnTo>
                    <a:pt x="3146" y="447"/>
                  </a:lnTo>
                  <a:lnTo>
                    <a:pt x="3159" y="441"/>
                  </a:lnTo>
                  <a:lnTo>
                    <a:pt x="3175" y="434"/>
                  </a:lnTo>
                  <a:lnTo>
                    <a:pt x="3194" y="426"/>
                  </a:lnTo>
                  <a:lnTo>
                    <a:pt x="3215" y="416"/>
                  </a:lnTo>
                  <a:lnTo>
                    <a:pt x="3243" y="403"/>
                  </a:lnTo>
                  <a:lnTo>
                    <a:pt x="3276" y="389"/>
                  </a:lnTo>
                  <a:lnTo>
                    <a:pt x="3341" y="363"/>
                  </a:lnTo>
                  <a:lnTo>
                    <a:pt x="3374" y="350"/>
                  </a:lnTo>
                  <a:lnTo>
                    <a:pt x="3391" y="343"/>
                  </a:lnTo>
                  <a:lnTo>
                    <a:pt x="3400" y="338"/>
                  </a:lnTo>
                  <a:lnTo>
                    <a:pt x="3425" y="328"/>
                  </a:lnTo>
                  <a:lnTo>
                    <a:pt x="3449" y="320"/>
                  </a:lnTo>
                  <a:lnTo>
                    <a:pt x="3475" y="311"/>
                  </a:lnTo>
                  <a:lnTo>
                    <a:pt x="3500" y="302"/>
                  </a:lnTo>
                  <a:lnTo>
                    <a:pt x="3524" y="292"/>
                  </a:lnTo>
                  <a:lnTo>
                    <a:pt x="3550" y="283"/>
                  </a:lnTo>
                  <a:lnTo>
                    <a:pt x="3575" y="274"/>
                  </a:lnTo>
                  <a:lnTo>
                    <a:pt x="3600" y="265"/>
                  </a:lnTo>
                  <a:lnTo>
                    <a:pt x="3632" y="255"/>
                  </a:lnTo>
                  <a:lnTo>
                    <a:pt x="3654" y="247"/>
                  </a:lnTo>
                  <a:lnTo>
                    <a:pt x="3671" y="242"/>
                  </a:lnTo>
                  <a:lnTo>
                    <a:pt x="3688" y="238"/>
                  </a:lnTo>
                  <a:lnTo>
                    <a:pt x="3702" y="232"/>
                  </a:lnTo>
                  <a:lnTo>
                    <a:pt x="3712" y="229"/>
                  </a:lnTo>
                  <a:lnTo>
                    <a:pt x="3726" y="225"/>
                  </a:lnTo>
                  <a:lnTo>
                    <a:pt x="3748" y="220"/>
                  </a:lnTo>
                  <a:lnTo>
                    <a:pt x="3761" y="213"/>
                  </a:lnTo>
                  <a:lnTo>
                    <a:pt x="3770" y="209"/>
                  </a:lnTo>
                  <a:lnTo>
                    <a:pt x="3803" y="200"/>
                  </a:lnTo>
                  <a:lnTo>
                    <a:pt x="3826" y="194"/>
                  </a:lnTo>
                  <a:lnTo>
                    <a:pt x="3844" y="188"/>
                  </a:lnTo>
                  <a:lnTo>
                    <a:pt x="3869" y="183"/>
                  </a:lnTo>
                  <a:lnTo>
                    <a:pt x="3893" y="176"/>
                  </a:lnTo>
                  <a:lnTo>
                    <a:pt x="3921" y="167"/>
                  </a:lnTo>
                  <a:lnTo>
                    <a:pt x="3946" y="160"/>
                  </a:lnTo>
                  <a:lnTo>
                    <a:pt x="3962" y="154"/>
                  </a:lnTo>
                  <a:lnTo>
                    <a:pt x="4010" y="143"/>
                  </a:lnTo>
                  <a:lnTo>
                    <a:pt x="4048" y="132"/>
                  </a:lnTo>
                  <a:lnTo>
                    <a:pt x="4080" y="125"/>
                  </a:lnTo>
                  <a:lnTo>
                    <a:pt x="4108" y="118"/>
                  </a:lnTo>
                  <a:lnTo>
                    <a:pt x="4120" y="116"/>
                  </a:lnTo>
                  <a:lnTo>
                    <a:pt x="4133" y="114"/>
                  </a:lnTo>
                  <a:lnTo>
                    <a:pt x="4146" y="112"/>
                  </a:lnTo>
                  <a:lnTo>
                    <a:pt x="4160" y="109"/>
                  </a:lnTo>
                  <a:lnTo>
                    <a:pt x="4178" y="104"/>
                  </a:lnTo>
                  <a:lnTo>
                    <a:pt x="4195" y="99"/>
                  </a:lnTo>
                  <a:lnTo>
                    <a:pt x="4224" y="92"/>
                  </a:lnTo>
                  <a:lnTo>
                    <a:pt x="4275" y="81"/>
                  </a:lnTo>
                  <a:lnTo>
                    <a:pt x="4329" y="72"/>
                  </a:lnTo>
                  <a:lnTo>
                    <a:pt x="4372" y="65"/>
                  </a:lnTo>
                  <a:lnTo>
                    <a:pt x="4407" y="59"/>
                  </a:lnTo>
                  <a:lnTo>
                    <a:pt x="4434" y="55"/>
                  </a:lnTo>
                  <a:lnTo>
                    <a:pt x="4455" y="50"/>
                  </a:lnTo>
                  <a:lnTo>
                    <a:pt x="4469" y="48"/>
                  </a:lnTo>
                  <a:lnTo>
                    <a:pt x="4479" y="46"/>
                  </a:lnTo>
                  <a:lnTo>
                    <a:pt x="4487" y="45"/>
                  </a:lnTo>
                  <a:lnTo>
                    <a:pt x="4491" y="44"/>
                  </a:lnTo>
                  <a:lnTo>
                    <a:pt x="4496" y="42"/>
                  </a:lnTo>
                  <a:lnTo>
                    <a:pt x="4506" y="42"/>
                  </a:lnTo>
                  <a:lnTo>
                    <a:pt x="4516" y="42"/>
                  </a:lnTo>
                  <a:lnTo>
                    <a:pt x="4528" y="41"/>
                  </a:lnTo>
                  <a:lnTo>
                    <a:pt x="4539" y="41"/>
                  </a:lnTo>
                  <a:lnTo>
                    <a:pt x="4553" y="38"/>
                  </a:lnTo>
                  <a:lnTo>
                    <a:pt x="4569" y="36"/>
                  </a:lnTo>
                  <a:lnTo>
                    <a:pt x="4584" y="33"/>
                  </a:lnTo>
                  <a:lnTo>
                    <a:pt x="4600" y="30"/>
                  </a:lnTo>
                  <a:lnTo>
                    <a:pt x="4635" y="27"/>
                  </a:lnTo>
                  <a:lnTo>
                    <a:pt x="4670" y="24"/>
                  </a:lnTo>
                  <a:lnTo>
                    <a:pt x="4705" y="20"/>
                  </a:lnTo>
                  <a:lnTo>
                    <a:pt x="4740" y="16"/>
                  </a:lnTo>
                  <a:lnTo>
                    <a:pt x="4741" y="15"/>
                  </a:lnTo>
                  <a:lnTo>
                    <a:pt x="4743" y="12"/>
                  </a:lnTo>
                  <a:lnTo>
                    <a:pt x="4756" y="12"/>
                  </a:lnTo>
                  <a:lnTo>
                    <a:pt x="4769" y="12"/>
                  </a:lnTo>
                  <a:lnTo>
                    <a:pt x="4782" y="12"/>
                  </a:lnTo>
                  <a:lnTo>
                    <a:pt x="4795" y="12"/>
                  </a:lnTo>
                  <a:lnTo>
                    <a:pt x="4809" y="10"/>
                  </a:lnTo>
                  <a:lnTo>
                    <a:pt x="4822" y="8"/>
                  </a:lnTo>
                  <a:lnTo>
                    <a:pt x="4852" y="6"/>
                  </a:lnTo>
                  <a:lnTo>
                    <a:pt x="4880" y="4"/>
                  </a:lnTo>
                  <a:lnTo>
                    <a:pt x="4910" y="2"/>
                  </a:lnTo>
                  <a:lnTo>
                    <a:pt x="4940" y="0"/>
                  </a:lnTo>
                  <a:lnTo>
                    <a:pt x="4987" y="0"/>
                  </a:lnTo>
                  <a:lnTo>
                    <a:pt x="5033" y="0"/>
                  </a:lnTo>
                  <a:lnTo>
                    <a:pt x="5081" y="0"/>
                  </a:lnTo>
                  <a:lnTo>
                    <a:pt x="5128" y="0"/>
                  </a:lnTo>
                  <a:lnTo>
                    <a:pt x="5174" y="0"/>
                  </a:lnTo>
                  <a:lnTo>
                    <a:pt x="5221" y="0"/>
                  </a:lnTo>
                  <a:lnTo>
                    <a:pt x="5267" y="0"/>
                  </a:lnTo>
                  <a:lnTo>
                    <a:pt x="5314" y="0"/>
                  </a:lnTo>
                  <a:lnTo>
                    <a:pt x="5361" y="0"/>
                  </a:lnTo>
                  <a:lnTo>
                    <a:pt x="5408" y="0"/>
                  </a:lnTo>
                  <a:lnTo>
                    <a:pt x="5454" y="0"/>
                  </a:lnTo>
                  <a:lnTo>
                    <a:pt x="5501" y="0"/>
                  </a:lnTo>
                  <a:lnTo>
                    <a:pt x="5548" y="0"/>
                  </a:lnTo>
                  <a:lnTo>
                    <a:pt x="5595" y="0"/>
                  </a:lnTo>
                  <a:lnTo>
                    <a:pt x="5642" y="0"/>
                  </a:lnTo>
                  <a:lnTo>
                    <a:pt x="5688" y="0"/>
                  </a:lnTo>
                  <a:lnTo>
                    <a:pt x="5705" y="1"/>
                  </a:lnTo>
                  <a:lnTo>
                    <a:pt x="5722" y="1"/>
                  </a:lnTo>
                  <a:lnTo>
                    <a:pt x="5739" y="2"/>
                  </a:lnTo>
                  <a:lnTo>
                    <a:pt x="5757" y="3"/>
                  </a:lnTo>
                  <a:lnTo>
                    <a:pt x="5762" y="5"/>
                  </a:lnTo>
                  <a:lnTo>
                    <a:pt x="5770" y="6"/>
                  </a:lnTo>
                  <a:lnTo>
                    <a:pt x="5787" y="8"/>
                  </a:lnTo>
                  <a:lnTo>
                    <a:pt x="5819" y="10"/>
                  </a:lnTo>
                  <a:lnTo>
                    <a:pt x="5839" y="11"/>
                  </a:lnTo>
                  <a:lnTo>
                    <a:pt x="5858" y="12"/>
                  </a:lnTo>
                  <a:lnTo>
                    <a:pt x="5879" y="12"/>
                  </a:lnTo>
                  <a:lnTo>
                    <a:pt x="5898" y="13"/>
                  </a:lnTo>
                  <a:lnTo>
                    <a:pt x="5918" y="15"/>
                  </a:lnTo>
                  <a:lnTo>
                    <a:pt x="5937" y="15"/>
                  </a:lnTo>
                  <a:lnTo>
                    <a:pt x="5958" y="16"/>
                  </a:lnTo>
                  <a:lnTo>
                    <a:pt x="5977" y="17"/>
                  </a:lnTo>
                  <a:lnTo>
                    <a:pt x="5992" y="20"/>
                  </a:lnTo>
                  <a:lnTo>
                    <a:pt x="6008" y="25"/>
                  </a:lnTo>
                  <a:lnTo>
                    <a:pt x="6034" y="26"/>
                  </a:lnTo>
                  <a:lnTo>
                    <a:pt x="6059" y="27"/>
                  </a:lnTo>
                  <a:lnTo>
                    <a:pt x="6085" y="28"/>
                  </a:lnTo>
                  <a:lnTo>
                    <a:pt x="6112" y="30"/>
                  </a:lnTo>
                  <a:lnTo>
                    <a:pt x="6119" y="33"/>
                  </a:lnTo>
                  <a:lnTo>
                    <a:pt x="6127" y="36"/>
                  </a:lnTo>
                  <a:lnTo>
                    <a:pt x="6139" y="37"/>
                  </a:lnTo>
                  <a:lnTo>
                    <a:pt x="6152" y="38"/>
                  </a:lnTo>
                  <a:lnTo>
                    <a:pt x="6164" y="39"/>
                  </a:lnTo>
                  <a:lnTo>
                    <a:pt x="6176" y="41"/>
                  </a:lnTo>
                  <a:lnTo>
                    <a:pt x="6205" y="46"/>
                  </a:lnTo>
                  <a:lnTo>
                    <a:pt x="6221" y="49"/>
                  </a:lnTo>
                  <a:lnTo>
                    <a:pt x="6231" y="51"/>
                  </a:lnTo>
                  <a:lnTo>
                    <a:pt x="6241" y="55"/>
                  </a:lnTo>
                  <a:lnTo>
                    <a:pt x="6251" y="56"/>
                  </a:lnTo>
                  <a:lnTo>
                    <a:pt x="6262" y="57"/>
                  </a:lnTo>
                  <a:lnTo>
                    <a:pt x="6274" y="58"/>
                  </a:lnTo>
                  <a:lnTo>
                    <a:pt x="6285" y="59"/>
                  </a:lnTo>
                  <a:lnTo>
                    <a:pt x="6331" y="68"/>
                  </a:lnTo>
                  <a:lnTo>
                    <a:pt x="6366" y="75"/>
                  </a:lnTo>
                  <a:lnTo>
                    <a:pt x="6394" y="80"/>
                  </a:lnTo>
                  <a:lnTo>
                    <a:pt x="6415" y="84"/>
                  </a:lnTo>
                  <a:lnTo>
                    <a:pt x="6433" y="88"/>
                  </a:lnTo>
                  <a:lnTo>
                    <a:pt x="6448" y="91"/>
                  </a:lnTo>
                  <a:lnTo>
                    <a:pt x="6463" y="95"/>
                  </a:lnTo>
                  <a:lnTo>
                    <a:pt x="6482" y="98"/>
                  </a:lnTo>
                  <a:lnTo>
                    <a:pt x="6491" y="100"/>
                  </a:lnTo>
                  <a:lnTo>
                    <a:pt x="6500" y="103"/>
                  </a:lnTo>
                  <a:lnTo>
                    <a:pt x="6509" y="106"/>
                  </a:lnTo>
                  <a:lnTo>
                    <a:pt x="6518" y="109"/>
                  </a:lnTo>
                  <a:lnTo>
                    <a:pt x="6529" y="111"/>
                  </a:lnTo>
                  <a:lnTo>
                    <a:pt x="6540" y="112"/>
                  </a:lnTo>
                  <a:lnTo>
                    <a:pt x="6552" y="113"/>
                  </a:lnTo>
                  <a:lnTo>
                    <a:pt x="6563" y="115"/>
                  </a:lnTo>
                  <a:lnTo>
                    <a:pt x="6581" y="121"/>
                  </a:lnTo>
                  <a:lnTo>
                    <a:pt x="6601" y="125"/>
                  </a:lnTo>
                  <a:lnTo>
                    <a:pt x="6618" y="130"/>
                  </a:lnTo>
                  <a:lnTo>
                    <a:pt x="6638" y="136"/>
                  </a:lnTo>
                  <a:lnTo>
                    <a:pt x="6656" y="140"/>
                  </a:lnTo>
                  <a:lnTo>
                    <a:pt x="6677" y="145"/>
                  </a:lnTo>
                  <a:lnTo>
                    <a:pt x="6698" y="151"/>
                  </a:lnTo>
                  <a:lnTo>
                    <a:pt x="6722" y="157"/>
                  </a:lnTo>
                  <a:lnTo>
                    <a:pt x="6732" y="160"/>
                  </a:lnTo>
                  <a:lnTo>
                    <a:pt x="6743" y="164"/>
                  </a:lnTo>
                  <a:lnTo>
                    <a:pt x="6751" y="165"/>
                  </a:lnTo>
                  <a:lnTo>
                    <a:pt x="6759" y="167"/>
                  </a:lnTo>
                  <a:lnTo>
                    <a:pt x="6767" y="168"/>
                  </a:lnTo>
                  <a:lnTo>
                    <a:pt x="6776" y="170"/>
                  </a:lnTo>
                  <a:lnTo>
                    <a:pt x="6791" y="176"/>
                  </a:lnTo>
                  <a:lnTo>
                    <a:pt x="6803" y="180"/>
                  </a:lnTo>
                  <a:lnTo>
                    <a:pt x="6820" y="185"/>
                  </a:lnTo>
                  <a:lnTo>
                    <a:pt x="6849" y="191"/>
                  </a:lnTo>
                  <a:lnTo>
                    <a:pt x="6856" y="195"/>
                  </a:lnTo>
                  <a:lnTo>
                    <a:pt x="6865" y="199"/>
                  </a:lnTo>
                  <a:lnTo>
                    <a:pt x="6883" y="204"/>
                  </a:lnTo>
                  <a:lnTo>
                    <a:pt x="6897" y="208"/>
                  </a:lnTo>
                  <a:lnTo>
                    <a:pt x="6912" y="212"/>
                  </a:lnTo>
                  <a:lnTo>
                    <a:pt x="6927" y="217"/>
                  </a:lnTo>
                  <a:lnTo>
                    <a:pt x="6945" y="222"/>
                  </a:lnTo>
                  <a:lnTo>
                    <a:pt x="6967" y="229"/>
                  </a:lnTo>
                  <a:lnTo>
                    <a:pt x="6996" y="239"/>
                  </a:lnTo>
                  <a:lnTo>
                    <a:pt x="7034" y="251"/>
                  </a:lnTo>
                  <a:lnTo>
                    <a:pt x="7043" y="255"/>
                  </a:lnTo>
                  <a:lnTo>
                    <a:pt x="7064" y="262"/>
                  </a:lnTo>
                  <a:lnTo>
                    <a:pt x="7097" y="273"/>
                  </a:lnTo>
                  <a:lnTo>
                    <a:pt x="7145" y="290"/>
                  </a:lnTo>
                  <a:lnTo>
                    <a:pt x="7159" y="295"/>
                  </a:lnTo>
                  <a:lnTo>
                    <a:pt x="7174" y="299"/>
                  </a:lnTo>
                  <a:lnTo>
                    <a:pt x="7183" y="303"/>
                  </a:lnTo>
                  <a:lnTo>
                    <a:pt x="7190" y="306"/>
                  </a:lnTo>
                  <a:lnTo>
                    <a:pt x="7198" y="310"/>
                  </a:lnTo>
                  <a:lnTo>
                    <a:pt x="7206" y="314"/>
                  </a:lnTo>
                  <a:lnTo>
                    <a:pt x="7210" y="314"/>
                  </a:lnTo>
                  <a:lnTo>
                    <a:pt x="7216" y="315"/>
                  </a:lnTo>
                  <a:lnTo>
                    <a:pt x="7283" y="342"/>
                  </a:lnTo>
                  <a:lnTo>
                    <a:pt x="7324" y="358"/>
                  </a:lnTo>
                  <a:lnTo>
                    <a:pt x="7350" y="368"/>
                  </a:lnTo>
                  <a:lnTo>
                    <a:pt x="7370" y="375"/>
                  </a:lnTo>
                  <a:lnTo>
                    <a:pt x="7385" y="382"/>
                  </a:lnTo>
                  <a:lnTo>
                    <a:pt x="7403" y="390"/>
                  </a:lnTo>
                  <a:lnTo>
                    <a:pt x="7426" y="399"/>
                  </a:lnTo>
                  <a:lnTo>
                    <a:pt x="7453" y="412"/>
                  </a:lnTo>
                  <a:lnTo>
                    <a:pt x="7479" y="423"/>
                  </a:lnTo>
                  <a:lnTo>
                    <a:pt x="7506" y="435"/>
                  </a:lnTo>
                  <a:lnTo>
                    <a:pt x="7541" y="450"/>
                  </a:lnTo>
                  <a:lnTo>
                    <a:pt x="7593" y="473"/>
                  </a:lnTo>
                  <a:lnTo>
                    <a:pt x="7608" y="481"/>
                  </a:lnTo>
                  <a:lnTo>
                    <a:pt x="7622" y="487"/>
                  </a:lnTo>
                  <a:lnTo>
                    <a:pt x="7632" y="492"/>
                  </a:lnTo>
                  <a:lnTo>
                    <a:pt x="7640" y="498"/>
                  </a:lnTo>
                  <a:lnTo>
                    <a:pt x="7651" y="503"/>
                  </a:lnTo>
                  <a:lnTo>
                    <a:pt x="7662" y="507"/>
                  </a:lnTo>
                  <a:lnTo>
                    <a:pt x="7673" y="512"/>
                  </a:lnTo>
                  <a:lnTo>
                    <a:pt x="7687" y="519"/>
                  </a:lnTo>
                  <a:lnTo>
                    <a:pt x="7706" y="527"/>
                  </a:lnTo>
                  <a:lnTo>
                    <a:pt x="7730" y="541"/>
                  </a:lnTo>
                  <a:lnTo>
                    <a:pt x="7764" y="557"/>
                  </a:lnTo>
                  <a:lnTo>
                    <a:pt x="7809" y="580"/>
                  </a:lnTo>
                  <a:lnTo>
                    <a:pt x="7838" y="596"/>
                  </a:lnTo>
                  <a:lnTo>
                    <a:pt x="7867" y="611"/>
                  </a:lnTo>
                  <a:lnTo>
                    <a:pt x="7897" y="628"/>
                  </a:lnTo>
                  <a:lnTo>
                    <a:pt x="7925" y="644"/>
                  </a:lnTo>
                  <a:lnTo>
                    <a:pt x="7954" y="661"/>
                  </a:lnTo>
                  <a:lnTo>
                    <a:pt x="7984" y="677"/>
                  </a:lnTo>
                  <a:lnTo>
                    <a:pt x="8013" y="692"/>
                  </a:lnTo>
                  <a:lnTo>
                    <a:pt x="8041" y="709"/>
                  </a:lnTo>
                  <a:lnTo>
                    <a:pt x="8080" y="732"/>
                  </a:lnTo>
                  <a:lnTo>
                    <a:pt x="8118" y="756"/>
                  </a:lnTo>
                  <a:lnTo>
                    <a:pt x="8156" y="780"/>
                  </a:lnTo>
                  <a:lnTo>
                    <a:pt x="8195" y="803"/>
                  </a:lnTo>
                  <a:lnTo>
                    <a:pt x="8237" y="831"/>
                  </a:lnTo>
                  <a:lnTo>
                    <a:pt x="8271" y="852"/>
                  </a:lnTo>
                  <a:lnTo>
                    <a:pt x="8298" y="871"/>
                  </a:lnTo>
                  <a:lnTo>
                    <a:pt x="8322" y="887"/>
                  </a:lnTo>
                  <a:lnTo>
                    <a:pt x="8347" y="904"/>
                  </a:lnTo>
                  <a:lnTo>
                    <a:pt x="8375" y="923"/>
                  </a:lnTo>
                  <a:lnTo>
                    <a:pt x="8409" y="947"/>
                  </a:lnTo>
                  <a:lnTo>
                    <a:pt x="8451" y="977"/>
                  </a:lnTo>
                  <a:lnTo>
                    <a:pt x="8465" y="987"/>
                  </a:lnTo>
                  <a:lnTo>
                    <a:pt x="8478" y="997"/>
                  </a:lnTo>
                  <a:lnTo>
                    <a:pt x="8489" y="1005"/>
                  </a:lnTo>
                  <a:lnTo>
                    <a:pt x="8494" y="1009"/>
                  </a:lnTo>
                  <a:lnTo>
                    <a:pt x="8513" y="1023"/>
                  </a:lnTo>
                  <a:lnTo>
                    <a:pt x="8524" y="1031"/>
                  </a:lnTo>
                  <a:lnTo>
                    <a:pt x="8532" y="1036"/>
                  </a:lnTo>
                  <a:lnTo>
                    <a:pt x="8539" y="1040"/>
                  </a:lnTo>
                  <a:lnTo>
                    <a:pt x="8586" y="1077"/>
                  </a:lnTo>
                  <a:lnTo>
                    <a:pt x="8616" y="1102"/>
                  </a:lnTo>
                  <a:lnTo>
                    <a:pt x="8633" y="1114"/>
                  </a:lnTo>
                  <a:lnTo>
                    <a:pt x="8638" y="1119"/>
                  </a:lnTo>
                  <a:lnTo>
                    <a:pt x="8656" y="1131"/>
                  </a:lnTo>
                  <a:lnTo>
                    <a:pt x="8665" y="1139"/>
                  </a:lnTo>
                  <a:lnTo>
                    <a:pt x="8670" y="1143"/>
                  </a:lnTo>
                  <a:lnTo>
                    <a:pt x="8674" y="1145"/>
                  </a:lnTo>
                  <a:lnTo>
                    <a:pt x="8680" y="1151"/>
                  </a:lnTo>
                  <a:lnTo>
                    <a:pt x="8689" y="1158"/>
                  </a:lnTo>
                  <a:lnTo>
                    <a:pt x="8699" y="1166"/>
                  </a:lnTo>
                  <a:lnTo>
                    <a:pt x="8712" y="1178"/>
                  </a:lnTo>
                  <a:lnTo>
                    <a:pt x="8720" y="1184"/>
                  </a:lnTo>
                  <a:lnTo>
                    <a:pt x="8729" y="1190"/>
                  </a:lnTo>
                  <a:lnTo>
                    <a:pt x="8737" y="1196"/>
                  </a:lnTo>
                  <a:lnTo>
                    <a:pt x="8746" y="1203"/>
                  </a:lnTo>
                  <a:lnTo>
                    <a:pt x="8803" y="1252"/>
                  </a:lnTo>
                  <a:lnTo>
                    <a:pt x="8839" y="1283"/>
                  </a:lnTo>
                  <a:lnTo>
                    <a:pt x="8861" y="1303"/>
                  </a:lnTo>
                  <a:lnTo>
                    <a:pt x="8876" y="1315"/>
                  </a:lnTo>
                  <a:lnTo>
                    <a:pt x="8901" y="1338"/>
                  </a:lnTo>
                  <a:lnTo>
                    <a:pt x="8927" y="1360"/>
                  </a:lnTo>
                  <a:lnTo>
                    <a:pt x="8952" y="1384"/>
                  </a:lnTo>
                  <a:lnTo>
                    <a:pt x="8978" y="1407"/>
                  </a:lnTo>
                  <a:lnTo>
                    <a:pt x="8979" y="1410"/>
                  </a:lnTo>
                  <a:lnTo>
                    <a:pt x="8981" y="1413"/>
                  </a:lnTo>
                  <a:lnTo>
                    <a:pt x="8985" y="1416"/>
                  </a:lnTo>
                  <a:lnTo>
                    <a:pt x="8988" y="1417"/>
                  </a:lnTo>
                  <a:lnTo>
                    <a:pt x="8990" y="1419"/>
                  </a:lnTo>
                  <a:lnTo>
                    <a:pt x="8994" y="1423"/>
                  </a:lnTo>
                  <a:lnTo>
                    <a:pt x="8995" y="1427"/>
                  </a:lnTo>
                  <a:lnTo>
                    <a:pt x="8997" y="1430"/>
                  </a:lnTo>
                  <a:lnTo>
                    <a:pt x="8998" y="1432"/>
                  </a:lnTo>
                  <a:lnTo>
                    <a:pt x="9001" y="1434"/>
                  </a:lnTo>
                  <a:lnTo>
                    <a:pt x="9005" y="1435"/>
                  </a:lnTo>
                  <a:lnTo>
                    <a:pt x="9009" y="1437"/>
                  </a:lnTo>
                  <a:lnTo>
                    <a:pt x="9016" y="1444"/>
                  </a:lnTo>
                  <a:lnTo>
                    <a:pt x="9025" y="1453"/>
                  </a:lnTo>
                  <a:lnTo>
                    <a:pt x="9038" y="1466"/>
                  </a:lnTo>
                  <a:lnTo>
                    <a:pt x="9055" y="1482"/>
                  </a:lnTo>
                  <a:lnTo>
                    <a:pt x="9075" y="1502"/>
                  </a:lnTo>
                  <a:lnTo>
                    <a:pt x="9101" y="1526"/>
                  </a:lnTo>
                  <a:lnTo>
                    <a:pt x="9132" y="1555"/>
                  </a:lnTo>
                  <a:lnTo>
                    <a:pt x="9167" y="1591"/>
                  </a:lnTo>
                  <a:lnTo>
                    <a:pt x="9194" y="1622"/>
                  </a:lnTo>
                  <a:lnTo>
                    <a:pt x="9208" y="1638"/>
                  </a:lnTo>
                  <a:lnTo>
                    <a:pt x="9215" y="1645"/>
                  </a:lnTo>
                  <a:lnTo>
                    <a:pt x="9218" y="1650"/>
                  </a:lnTo>
                  <a:lnTo>
                    <a:pt x="9225" y="1656"/>
                  </a:lnTo>
                  <a:lnTo>
                    <a:pt x="9232" y="1661"/>
                  </a:lnTo>
                  <a:lnTo>
                    <a:pt x="9233" y="1665"/>
                  </a:lnTo>
                  <a:lnTo>
                    <a:pt x="9235" y="1669"/>
                  </a:lnTo>
                  <a:lnTo>
                    <a:pt x="9250" y="1682"/>
                  </a:lnTo>
                  <a:lnTo>
                    <a:pt x="9264" y="1696"/>
                  </a:lnTo>
                  <a:lnTo>
                    <a:pt x="9266" y="1700"/>
                  </a:lnTo>
                  <a:lnTo>
                    <a:pt x="9270" y="1706"/>
                  </a:lnTo>
                  <a:lnTo>
                    <a:pt x="9281" y="1715"/>
                  </a:lnTo>
                  <a:lnTo>
                    <a:pt x="9291" y="1726"/>
                  </a:lnTo>
                  <a:lnTo>
                    <a:pt x="9309" y="1746"/>
                  </a:lnTo>
                  <a:lnTo>
                    <a:pt x="9340" y="1781"/>
                  </a:lnTo>
                  <a:lnTo>
                    <a:pt x="9350" y="1793"/>
                  </a:lnTo>
                  <a:lnTo>
                    <a:pt x="9359" y="1803"/>
                  </a:lnTo>
                  <a:lnTo>
                    <a:pt x="9366" y="1811"/>
                  </a:lnTo>
                  <a:lnTo>
                    <a:pt x="9370" y="1817"/>
                  </a:lnTo>
                  <a:lnTo>
                    <a:pt x="9378" y="1825"/>
                  </a:lnTo>
                  <a:lnTo>
                    <a:pt x="9388" y="1836"/>
                  </a:lnTo>
                  <a:lnTo>
                    <a:pt x="9398" y="1848"/>
                  </a:lnTo>
                  <a:lnTo>
                    <a:pt x="9411" y="1861"/>
                  </a:lnTo>
                  <a:lnTo>
                    <a:pt x="9429" y="1884"/>
                  </a:lnTo>
                  <a:lnTo>
                    <a:pt x="9442" y="1899"/>
                  </a:lnTo>
                  <a:lnTo>
                    <a:pt x="9451" y="1910"/>
                  </a:lnTo>
                  <a:lnTo>
                    <a:pt x="9458" y="1921"/>
                  </a:lnTo>
                  <a:lnTo>
                    <a:pt x="9465" y="1928"/>
                  </a:lnTo>
                  <a:lnTo>
                    <a:pt x="9477" y="1943"/>
                  </a:lnTo>
                  <a:lnTo>
                    <a:pt x="9491" y="1959"/>
                  </a:lnTo>
                  <a:lnTo>
                    <a:pt x="9503" y="1973"/>
                  </a:lnTo>
                  <a:lnTo>
                    <a:pt x="9527" y="2005"/>
                  </a:lnTo>
                  <a:lnTo>
                    <a:pt x="9543" y="2026"/>
                  </a:lnTo>
                  <a:lnTo>
                    <a:pt x="9559" y="2044"/>
                  </a:lnTo>
                  <a:lnTo>
                    <a:pt x="9577" y="2070"/>
                  </a:lnTo>
                  <a:lnTo>
                    <a:pt x="9584" y="2078"/>
                  </a:lnTo>
                  <a:lnTo>
                    <a:pt x="9596" y="2093"/>
                  </a:lnTo>
                  <a:lnTo>
                    <a:pt x="9608" y="2110"/>
                  </a:lnTo>
                  <a:lnTo>
                    <a:pt x="9615" y="2118"/>
                  </a:lnTo>
                  <a:lnTo>
                    <a:pt x="9639" y="2148"/>
                  </a:lnTo>
                  <a:lnTo>
                    <a:pt x="9656" y="2172"/>
                  </a:lnTo>
                  <a:lnTo>
                    <a:pt x="9678" y="2202"/>
                  </a:lnTo>
                  <a:lnTo>
                    <a:pt x="9711" y="2250"/>
                  </a:lnTo>
                  <a:lnTo>
                    <a:pt x="9739" y="2290"/>
                  </a:lnTo>
                  <a:lnTo>
                    <a:pt x="9760" y="2320"/>
                  </a:lnTo>
                  <a:lnTo>
                    <a:pt x="9781" y="2353"/>
                  </a:lnTo>
                  <a:lnTo>
                    <a:pt x="9813" y="2401"/>
                  </a:lnTo>
                  <a:lnTo>
                    <a:pt x="9823" y="2419"/>
                  </a:lnTo>
                  <a:lnTo>
                    <a:pt x="9841" y="2445"/>
                  </a:lnTo>
                  <a:lnTo>
                    <a:pt x="9864" y="2483"/>
                  </a:lnTo>
                  <a:lnTo>
                    <a:pt x="9894" y="2531"/>
                  </a:lnTo>
                  <a:lnTo>
                    <a:pt x="9903" y="2544"/>
                  </a:lnTo>
                  <a:lnTo>
                    <a:pt x="9917" y="2566"/>
                  </a:lnTo>
                  <a:lnTo>
                    <a:pt x="9931" y="2590"/>
                  </a:lnTo>
                  <a:lnTo>
                    <a:pt x="9941" y="2610"/>
                  </a:lnTo>
                  <a:lnTo>
                    <a:pt x="9960" y="2640"/>
                  </a:lnTo>
                  <a:lnTo>
                    <a:pt x="9976" y="2669"/>
                  </a:lnTo>
                  <a:lnTo>
                    <a:pt x="9992" y="2697"/>
                  </a:lnTo>
                  <a:lnTo>
                    <a:pt x="10006" y="2720"/>
                  </a:lnTo>
                  <a:lnTo>
                    <a:pt x="10018" y="2742"/>
                  </a:lnTo>
                  <a:lnTo>
                    <a:pt x="10027" y="2758"/>
                  </a:lnTo>
                  <a:lnTo>
                    <a:pt x="10035" y="2770"/>
                  </a:lnTo>
                  <a:lnTo>
                    <a:pt x="10039" y="2778"/>
                  </a:lnTo>
                  <a:lnTo>
                    <a:pt x="10047" y="2793"/>
                  </a:lnTo>
                  <a:lnTo>
                    <a:pt x="10059" y="2818"/>
                  </a:lnTo>
                  <a:lnTo>
                    <a:pt x="10082" y="2860"/>
                  </a:lnTo>
                  <a:lnTo>
                    <a:pt x="10117" y="2926"/>
                  </a:lnTo>
                  <a:lnTo>
                    <a:pt x="10139" y="2975"/>
                  </a:lnTo>
                  <a:lnTo>
                    <a:pt x="10154" y="3006"/>
                  </a:lnTo>
                  <a:lnTo>
                    <a:pt x="10167" y="3032"/>
                  </a:lnTo>
                  <a:lnTo>
                    <a:pt x="10183" y="3065"/>
                  </a:lnTo>
                  <a:lnTo>
                    <a:pt x="10199" y="3100"/>
                  </a:lnTo>
                  <a:lnTo>
                    <a:pt x="10210" y="3126"/>
                  </a:lnTo>
                  <a:lnTo>
                    <a:pt x="10219" y="3147"/>
                  </a:lnTo>
                  <a:lnTo>
                    <a:pt x="10226" y="3164"/>
                  </a:lnTo>
                  <a:lnTo>
                    <a:pt x="10233" y="3179"/>
                  </a:lnTo>
                  <a:lnTo>
                    <a:pt x="10240" y="3193"/>
                  </a:lnTo>
                  <a:lnTo>
                    <a:pt x="10247" y="3209"/>
                  </a:lnTo>
                  <a:lnTo>
                    <a:pt x="10256" y="3229"/>
                  </a:lnTo>
                  <a:lnTo>
                    <a:pt x="10259" y="3237"/>
                  </a:lnTo>
                  <a:lnTo>
                    <a:pt x="10261" y="3245"/>
                  </a:lnTo>
                  <a:lnTo>
                    <a:pt x="10264" y="3253"/>
                  </a:lnTo>
                  <a:lnTo>
                    <a:pt x="10267" y="3262"/>
                  </a:lnTo>
                  <a:lnTo>
                    <a:pt x="10272" y="3271"/>
                  </a:lnTo>
                  <a:lnTo>
                    <a:pt x="10278" y="3280"/>
                  </a:lnTo>
                  <a:lnTo>
                    <a:pt x="10284" y="3298"/>
                  </a:lnTo>
                  <a:lnTo>
                    <a:pt x="10291" y="3315"/>
                  </a:lnTo>
                  <a:lnTo>
                    <a:pt x="10297" y="3332"/>
                  </a:lnTo>
                  <a:lnTo>
                    <a:pt x="10304" y="3352"/>
                  </a:lnTo>
                  <a:lnTo>
                    <a:pt x="10309" y="3362"/>
                  </a:lnTo>
                  <a:lnTo>
                    <a:pt x="10314" y="3371"/>
                  </a:lnTo>
                  <a:lnTo>
                    <a:pt x="10317" y="3382"/>
                  </a:lnTo>
                  <a:lnTo>
                    <a:pt x="10322" y="3399"/>
                  </a:lnTo>
                  <a:lnTo>
                    <a:pt x="10327" y="3408"/>
                  </a:lnTo>
                  <a:lnTo>
                    <a:pt x="10333" y="3418"/>
                  </a:lnTo>
                  <a:lnTo>
                    <a:pt x="10354" y="3477"/>
                  </a:lnTo>
                  <a:lnTo>
                    <a:pt x="10367" y="3512"/>
                  </a:lnTo>
                  <a:lnTo>
                    <a:pt x="10374" y="3533"/>
                  </a:lnTo>
                  <a:lnTo>
                    <a:pt x="10380" y="3553"/>
                  </a:lnTo>
                  <a:lnTo>
                    <a:pt x="10387" y="3570"/>
                  </a:lnTo>
                  <a:lnTo>
                    <a:pt x="10393" y="3588"/>
                  </a:lnTo>
                  <a:lnTo>
                    <a:pt x="10398" y="3602"/>
                  </a:lnTo>
                  <a:lnTo>
                    <a:pt x="10401" y="3609"/>
                  </a:lnTo>
                  <a:lnTo>
                    <a:pt x="10403" y="3615"/>
                  </a:lnTo>
                  <a:lnTo>
                    <a:pt x="10406" y="3625"/>
                  </a:lnTo>
                  <a:lnTo>
                    <a:pt x="10412" y="3642"/>
                  </a:lnTo>
                  <a:lnTo>
                    <a:pt x="10420" y="3673"/>
                  </a:lnTo>
                  <a:lnTo>
                    <a:pt x="10423" y="3678"/>
                  </a:lnTo>
                  <a:lnTo>
                    <a:pt x="10426" y="3684"/>
                  </a:lnTo>
                  <a:lnTo>
                    <a:pt x="10433" y="3706"/>
                  </a:lnTo>
                  <a:lnTo>
                    <a:pt x="10438" y="3728"/>
                  </a:lnTo>
                  <a:lnTo>
                    <a:pt x="10444" y="3750"/>
                  </a:lnTo>
                  <a:lnTo>
                    <a:pt x="10451" y="3772"/>
                  </a:lnTo>
                  <a:lnTo>
                    <a:pt x="10455" y="3785"/>
                  </a:lnTo>
                  <a:lnTo>
                    <a:pt x="10461" y="3798"/>
                  </a:lnTo>
                  <a:lnTo>
                    <a:pt x="10467" y="3824"/>
                  </a:lnTo>
                  <a:lnTo>
                    <a:pt x="10475" y="3848"/>
                  </a:lnTo>
                  <a:lnTo>
                    <a:pt x="10481" y="3874"/>
                  </a:lnTo>
                  <a:lnTo>
                    <a:pt x="10488" y="3903"/>
                  </a:lnTo>
                  <a:lnTo>
                    <a:pt x="10492" y="3914"/>
                  </a:lnTo>
                  <a:lnTo>
                    <a:pt x="10497" y="3926"/>
                  </a:lnTo>
                  <a:lnTo>
                    <a:pt x="10499" y="3938"/>
                  </a:lnTo>
                  <a:lnTo>
                    <a:pt x="10501" y="3949"/>
                  </a:lnTo>
                  <a:lnTo>
                    <a:pt x="10503" y="3960"/>
                  </a:lnTo>
                  <a:lnTo>
                    <a:pt x="10505" y="3970"/>
                  </a:lnTo>
                  <a:lnTo>
                    <a:pt x="10511" y="3985"/>
                  </a:lnTo>
                  <a:lnTo>
                    <a:pt x="10517" y="3998"/>
                  </a:lnTo>
                  <a:lnTo>
                    <a:pt x="10519" y="4009"/>
                  </a:lnTo>
                  <a:lnTo>
                    <a:pt x="10521" y="4021"/>
                  </a:lnTo>
                  <a:lnTo>
                    <a:pt x="10523" y="4032"/>
                  </a:lnTo>
                  <a:lnTo>
                    <a:pt x="10525" y="4044"/>
                  </a:lnTo>
                  <a:lnTo>
                    <a:pt x="10530" y="4058"/>
                  </a:lnTo>
                  <a:lnTo>
                    <a:pt x="10534" y="4071"/>
                  </a:lnTo>
                  <a:lnTo>
                    <a:pt x="10536" y="4083"/>
                  </a:lnTo>
                  <a:lnTo>
                    <a:pt x="10538" y="4095"/>
                  </a:lnTo>
                  <a:lnTo>
                    <a:pt x="10541" y="4109"/>
                  </a:lnTo>
                  <a:lnTo>
                    <a:pt x="10543" y="4121"/>
                  </a:lnTo>
                  <a:lnTo>
                    <a:pt x="10546" y="4132"/>
                  </a:lnTo>
                  <a:lnTo>
                    <a:pt x="10551" y="4144"/>
                  </a:lnTo>
                  <a:lnTo>
                    <a:pt x="10553" y="4160"/>
                  </a:lnTo>
                  <a:lnTo>
                    <a:pt x="10556" y="4176"/>
                  </a:lnTo>
                  <a:lnTo>
                    <a:pt x="10558" y="4193"/>
                  </a:lnTo>
                  <a:lnTo>
                    <a:pt x="10561" y="4209"/>
                  </a:lnTo>
                  <a:lnTo>
                    <a:pt x="10564" y="4219"/>
                  </a:lnTo>
                  <a:lnTo>
                    <a:pt x="10566" y="4228"/>
                  </a:lnTo>
                  <a:lnTo>
                    <a:pt x="10570" y="4236"/>
                  </a:lnTo>
                  <a:lnTo>
                    <a:pt x="10573" y="4245"/>
                  </a:lnTo>
                  <a:lnTo>
                    <a:pt x="10575" y="4261"/>
                  </a:lnTo>
                  <a:lnTo>
                    <a:pt x="10577" y="4277"/>
                  </a:lnTo>
                  <a:lnTo>
                    <a:pt x="10579" y="4292"/>
                  </a:lnTo>
                  <a:lnTo>
                    <a:pt x="10582" y="4308"/>
                  </a:lnTo>
                  <a:lnTo>
                    <a:pt x="10584" y="4317"/>
                  </a:lnTo>
                  <a:lnTo>
                    <a:pt x="10586" y="4326"/>
                  </a:lnTo>
                  <a:lnTo>
                    <a:pt x="10589" y="4334"/>
                  </a:lnTo>
                  <a:lnTo>
                    <a:pt x="10591" y="4344"/>
                  </a:lnTo>
                  <a:lnTo>
                    <a:pt x="10593" y="4361"/>
                  </a:lnTo>
                  <a:lnTo>
                    <a:pt x="10596" y="4378"/>
                  </a:lnTo>
                  <a:lnTo>
                    <a:pt x="10598" y="4394"/>
                  </a:lnTo>
                  <a:lnTo>
                    <a:pt x="10600" y="4411"/>
                  </a:lnTo>
                  <a:lnTo>
                    <a:pt x="10602" y="4421"/>
                  </a:lnTo>
                  <a:lnTo>
                    <a:pt x="10605" y="4430"/>
                  </a:lnTo>
                  <a:lnTo>
                    <a:pt x="10607" y="4440"/>
                  </a:lnTo>
                  <a:lnTo>
                    <a:pt x="10610" y="4449"/>
                  </a:lnTo>
                  <a:lnTo>
                    <a:pt x="10611" y="4466"/>
                  </a:lnTo>
                  <a:lnTo>
                    <a:pt x="10613" y="4482"/>
                  </a:lnTo>
                  <a:lnTo>
                    <a:pt x="10614" y="4499"/>
                  </a:lnTo>
                  <a:lnTo>
                    <a:pt x="10616" y="4515"/>
                  </a:lnTo>
                  <a:lnTo>
                    <a:pt x="10618" y="4524"/>
                  </a:lnTo>
                  <a:lnTo>
                    <a:pt x="10620" y="4533"/>
                  </a:lnTo>
                  <a:lnTo>
                    <a:pt x="10623" y="4543"/>
                  </a:lnTo>
                  <a:lnTo>
                    <a:pt x="10625" y="4553"/>
                  </a:lnTo>
                  <a:lnTo>
                    <a:pt x="10627" y="4576"/>
                  </a:lnTo>
                  <a:lnTo>
                    <a:pt x="10630" y="4601"/>
                  </a:lnTo>
                  <a:lnTo>
                    <a:pt x="10632" y="4625"/>
                  </a:lnTo>
                  <a:lnTo>
                    <a:pt x="10634" y="4649"/>
                  </a:lnTo>
                  <a:lnTo>
                    <a:pt x="10637" y="4662"/>
                  </a:lnTo>
                  <a:lnTo>
                    <a:pt x="10639" y="4673"/>
                  </a:lnTo>
                  <a:lnTo>
                    <a:pt x="10642" y="4685"/>
                  </a:lnTo>
                  <a:lnTo>
                    <a:pt x="10645" y="4698"/>
                  </a:lnTo>
                  <a:lnTo>
                    <a:pt x="10647" y="4726"/>
                  </a:lnTo>
                  <a:lnTo>
                    <a:pt x="10649" y="4750"/>
                  </a:lnTo>
                  <a:lnTo>
                    <a:pt x="10651" y="4782"/>
                  </a:lnTo>
                  <a:lnTo>
                    <a:pt x="10653" y="4833"/>
                  </a:lnTo>
                  <a:lnTo>
                    <a:pt x="10656" y="4848"/>
                  </a:lnTo>
                  <a:lnTo>
                    <a:pt x="10658" y="4863"/>
                  </a:lnTo>
                  <a:lnTo>
                    <a:pt x="10660" y="4878"/>
                  </a:lnTo>
                  <a:lnTo>
                    <a:pt x="10662" y="4893"/>
                  </a:lnTo>
                  <a:lnTo>
                    <a:pt x="10663" y="4911"/>
                  </a:lnTo>
                  <a:lnTo>
                    <a:pt x="10664" y="4929"/>
                  </a:lnTo>
                  <a:lnTo>
                    <a:pt x="10665" y="4949"/>
                  </a:lnTo>
                  <a:lnTo>
                    <a:pt x="10666" y="4967"/>
                  </a:lnTo>
                  <a:lnTo>
                    <a:pt x="10668" y="4995"/>
                  </a:lnTo>
                  <a:lnTo>
                    <a:pt x="10669" y="5022"/>
                  </a:lnTo>
                  <a:lnTo>
                    <a:pt x="10669" y="5048"/>
                  </a:lnTo>
                  <a:lnTo>
                    <a:pt x="10670" y="5076"/>
                  </a:lnTo>
                  <a:lnTo>
                    <a:pt x="10670" y="5104"/>
                  </a:lnTo>
                  <a:lnTo>
                    <a:pt x="10671" y="5130"/>
                  </a:lnTo>
                  <a:lnTo>
                    <a:pt x="10671" y="5158"/>
                  </a:lnTo>
                  <a:lnTo>
                    <a:pt x="10672" y="5186"/>
                  </a:lnTo>
                  <a:lnTo>
                    <a:pt x="10673" y="5194"/>
                  </a:lnTo>
                  <a:lnTo>
                    <a:pt x="10675" y="5202"/>
                  </a:lnTo>
                  <a:lnTo>
                    <a:pt x="10677" y="5210"/>
                  </a:lnTo>
                  <a:lnTo>
                    <a:pt x="10679" y="5220"/>
                  </a:lnTo>
                  <a:lnTo>
                    <a:pt x="10679" y="5241"/>
                  </a:lnTo>
                  <a:lnTo>
                    <a:pt x="10679" y="5263"/>
                  </a:lnTo>
                  <a:lnTo>
                    <a:pt x="10679" y="5283"/>
                  </a:lnTo>
                  <a:lnTo>
                    <a:pt x="10679" y="5305"/>
                  </a:lnTo>
                  <a:lnTo>
                    <a:pt x="10679" y="5326"/>
                  </a:lnTo>
                  <a:lnTo>
                    <a:pt x="10679" y="5348"/>
                  </a:lnTo>
                  <a:lnTo>
                    <a:pt x="10679" y="5368"/>
                  </a:lnTo>
                  <a:lnTo>
                    <a:pt x="10679" y="5390"/>
                  </a:lnTo>
                  <a:lnTo>
                    <a:pt x="10678" y="5398"/>
                  </a:lnTo>
                  <a:lnTo>
                    <a:pt x="10676" y="5406"/>
                  </a:lnTo>
                  <a:lnTo>
                    <a:pt x="10674" y="5415"/>
                  </a:lnTo>
                  <a:lnTo>
                    <a:pt x="10672" y="5424"/>
                  </a:lnTo>
                  <a:lnTo>
                    <a:pt x="10671" y="5452"/>
                  </a:lnTo>
                  <a:lnTo>
                    <a:pt x="10671" y="5480"/>
                  </a:lnTo>
                  <a:lnTo>
                    <a:pt x="10670" y="5508"/>
                  </a:lnTo>
                  <a:lnTo>
                    <a:pt x="10670" y="5536"/>
                  </a:lnTo>
                  <a:lnTo>
                    <a:pt x="10669" y="5564"/>
                  </a:lnTo>
                  <a:lnTo>
                    <a:pt x="10669" y="5593"/>
                  </a:lnTo>
                  <a:lnTo>
                    <a:pt x="10668" y="5621"/>
                  </a:lnTo>
                  <a:lnTo>
                    <a:pt x="10666" y="5649"/>
                  </a:lnTo>
                  <a:lnTo>
                    <a:pt x="10664" y="5677"/>
                  </a:lnTo>
                  <a:lnTo>
                    <a:pt x="10662" y="5706"/>
                  </a:lnTo>
                  <a:lnTo>
                    <a:pt x="10660" y="5733"/>
                  </a:lnTo>
                  <a:lnTo>
                    <a:pt x="10658" y="5761"/>
                  </a:lnTo>
                  <a:lnTo>
                    <a:pt x="10656" y="5770"/>
                  </a:lnTo>
                  <a:lnTo>
                    <a:pt x="10653" y="5780"/>
                  </a:lnTo>
                  <a:lnTo>
                    <a:pt x="10652" y="5802"/>
                  </a:lnTo>
                  <a:lnTo>
                    <a:pt x="10651" y="5824"/>
                  </a:lnTo>
                  <a:lnTo>
                    <a:pt x="10650" y="5846"/>
                  </a:lnTo>
                  <a:lnTo>
                    <a:pt x="10649" y="5869"/>
                  </a:lnTo>
                  <a:lnTo>
                    <a:pt x="10647" y="5887"/>
                  </a:lnTo>
                  <a:lnTo>
                    <a:pt x="10645" y="5906"/>
                  </a:lnTo>
                  <a:lnTo>
                    <a:pt x="10642" y="5924"/>
                  </a:lnTo>
                  <a:lnTo>
                    <a:pt x="10640" y="5944"/>
                  </a:lnTo>
                  <a:lnTo>
                    <a:pt x="10638" y="5952"/>
                  </a:lnTo>
                  <a:lnTo>
                    <a:pt x="10634" y="5961"/>
                  </a:lnTo>
                  <a:lnTo>
                    <a:pt x="10632" y="5986"/>
                  </a:lnTo>
                  <a:lnTo>
                    <a:pt x="10630" y="6010"/>
                  </a:lnTo>
                  <a:lnTo>
                    <a:pt x="10627" y="6035"/>
                  </a:lnTo>
                  <a:lnTo>
                    <a:pt x="10625" y="6060"/>
                  </a:lnTo>
                  <a:lnTo>
                    <a:pt x="10623" y="6069"/>
                  </a:lnTo>
                  <a:lnTo>
                    <a:pt x="10620" y="6078"/>
                  </a:lnTo>
                  <a:lnTo>
                    <a:pt x="10618" y="6087"/>
                  </a:lnTo>
                  <a:lnTo>
                    <a:pt x="10616" y="6097"/>
                  </a:lnTo>
                  <a:lnTo>
                    <a:pt x="10614" y="6117"/>
                  </a:lnTo>
                  <a:lnTo>
                    <a:pt x="10612" y="6139"/>
                  </a:lnTo>
                  <a:lnTo>
                    <a:pt x="10609" y="6159"/>
                  </a:lnTo>
                  <a:lnTo>
                    <a:pt x="10607" y="6181"/>
                  </a:lnTo>
                  <a:lnTo>
                    <a:pt x="10605" y="6189"/>
                  </a:lnTo>
                  <a:lnTo>
                    <a:pt x="10603" y="6197"/>
                  </a:lnTo>
                  <a:lnTo>
                    <a:pt x="10601" y="6206"/>
                  </a:lnTo>
                  <a:lnTo>
                    <a:pt x="10599" y="6214"/>
                  </a:lnTo>
                  <a:lnTo>
                    <a:pt x="10596" y="6232"/>
                  </a:lnTo>
                  <a:lnTo>
                    <a:pt x="10594" y="6249"/>
                  </a:lnTo>
                  <a:lnTo>
                    <a:pt x="10592" y="6267"/>
                  </a:lnTo>
                  <a:lnTo>
                    <a:pt x="10590" y="6285"/>
                  </a:lnTo>
                  <a:lnTo>
                    <a:pt x="10582" y="6314"/>
                  </a:lnTo>
                  <a:lnTo>
                    <a:pt x="10575" y="6347"/>
                  </a:lnTo>
                  <a:lnTo>
                    <a:pt x="10568" y="6380"/>
                  </a:lnTo>
                  <a:lnTo>
                    <a:pt x="10561" y="6409"/>
                  </a:lnTo>
                  <a:lnTo>
                    <a:pt x="10559" y="6423"/>
                  </a:lnTo>
                  <a:lnTo>
                    <a:pt x="10557" y="6437"/>
                  </a:lnTo>
                  <a:lnTo>
                    <a:pt x="10555" y="6451"/>
                  </a:lnTo>
                  <a:lnTo>
                    <a:pt x="10552" y="6466"/>
                  </a:lnTo>
                  <a:lnTo>
                    <a:pt x="10548" y="6475"/>
                  </a:lnTo>
                  <a:lnTo>
                    <a:pt x="10544" y="6483"/>
                  </a:lnTo>
                  <a:lnTo>
                    <a:pt x="10542" y="6495"/>
                  </a:lnTo>
                  <a:lnTo>
                    <a:pt x="10540" y="6509"/>
                  </a:lnTo>
                  <a:lnTo>
                    <a:pt x="10538" y="6521"/>
                  </a:lnTo>
                  <a:lnTo>
                    <a:pt x="10535" y="6534"/>
                  </a:lnTo>
                  <a:lnTo>
                    <a:pt x="10531" y="6548"/>
                  </a:lnTo>
                  <a:lnTo>
                    <a:pt x="10527" y="6562"/>
                  </a:lnTo>
                  <a:lnTo>
                    <a:pt x="10525" y="6574"/>
                  </a:lnTo>
                  <a:lnTo>
                    <a:pt x="10522" y="6586"/>
                  </a:lnTo>
                  <a:lnTo>
                    <a:pt x="10520" y="6598"/>
                  </a:lnTo>
                  <a:lnTo>
                    <a:pt x="10518" y="6610"/>
                  </a:lnTo>
                  <a:lnTo>
                    <a:pt x="10516" y="6620"/>
                  </a:lnTo>
                  <a:lnTo>
                    <a:pt x="10513" y="6628"/>
                  </a:lnTo>
                  <a:lnTo>
                    <a:pt x="10510" y="6637"/>
                  </a:lnTo>
                  <a:lnTo>
                    <a:pt x="10505" y="6646"/>
                  </a:lnTo>
                  <a:lnTo>
                    <a:pt x="10503" y="6656"/>
                  </a:lnTo>
                  <a:lnTo>
                    <a:pt x="10501" y="6667"/>
                  </a:lnTo>
                  <a:lnTo>
                    <a:pt x="10499" y="6677"/>
                  </a:lnTo>
                  <a:lnTo>
                    <a:pt x="10497" y="6688"/>
                  </a:lnTo>
                  <a:lnTo>
                    <a:pt x="10492" y="6700"/>
                  </a:lnTo>
                  <a:lnTo>
                    <a:pt x="10488" y="6710"/>
                  </a:lnTo>
                  <a:lnTo>
                    <a:pt x="10481" y="6740"/>
                  </a:lnTo>
                  <a:lnTo>
                    <a:pt x="10475" y="6766"/>
                  </a:lnTo>
                  <a:lnTo>
                    <a:pt x="10467" y="6792"/>
                  </a:lnTo>
                  <a:lnTo>
                    <a:pt x="10461" y="6820"/>
                  </a:lnTo>
                  <a:lnTo>
                    <a:pt x="10456" y="6831"/>
                  </a:lnTo>
                  <a:lnTo>
                    <a:pt x="10451" y="6841"/>
                  </a:lnTo>
                  <a:lnTo>
                    <a:pt x="10445" y="6864"/>
                  </a:lnTo>
                  <a:lnTo>
                    <a:pt x="10441" y="6881"/>
                  </a:lnTo>
                  <a:lnTo>
                    <a:pt x="10435" y="6903"/>
                  </a:lnTo>
                  <a:lnTo>
                    <a:pt x="10423" y="6935"/>
                  </a:lnTo>
                  <a:lnTo>
                    <a:pt x="10417" y="6953"/>
                  </a:lnTo>
                  <a:lnTo>
                    <a:pt x="10410" y="6976"/>
                  </a:lnTo>
                  <a:lnTo>
                    <a:pt x="10402" y="7003"/>
                  </a:lnTo>
                  <a:lnTo>
                    <a:pt x="10393" y="7033"/>
                  </a:lnTo>
                  <a:lnTo>
                    <a:pt x="10387" y="7044"/>
                  </a:lnTo>
                  <a:lnTo>
                    <a:pt x="10378" y="7070"/>
                  </a:lnTo>
                  <a:lnTo>
                    <a:pt x="10365" y="7104"/>
                  </a:lnTo>
                  <a:lnTo>
                    <a:pt x="10351" y="7143"/>
                  </a:lnTo>
                  <a:lnTo>
                    <a:pt x="10336" y="7183"/>
                  </a:lnTo>
                  <a:lnTo>
                    <a:pt x="10322" y="7218"/>
                  </a:lnTo>
                  <a:lnTo>
                    <a:pt x="10312" y="7247"/>
                  </a:lnTo>
                  <a:lnTo>
                    <a:pt x="10304" y="7264"/>
                  </a:lnTo>
                  <a:lnTo>
                    <a:pt x="10285" y="7312"/>
                  </a:lnTo>
                  <a:lnTo>
                    <a:pt x="10274" y="7342"/>
                  </a:lnTo>
                  <a:lnTo>
                    <a:pt x="10265" y="7359"/>
                  </a:lnTo>
                  <a:lnTo>
                    <a:pt x="10261" y="7374"/>
                  </a:lnTo>
                  <a:lnTo>
                    <a:pt x="10246" y="7408"/>
                  </a:lnTo>
                  <a:lnTo>
                    <a:pt x="10231" y="7439"/>
                  </a:lnTo>
                  <a:lnTo>
                    <a:pt x="10215" y="7476"/>
                  </a:lnTo>
                  <a:lnTo>
                    <a:pt x="10193" y="7528"/>
                  </a:lnTo>
                  <a:lnTo>
                    <a:pt x="10187" y="7537"/>
                  </a:lnTo>
                  <a:lnTo>
                    <a:pt x="10181" y="7550"/>
                  </a:lnTo>
                  <a:lnTo>
                    <a:pt x="10174" y="7566"/>
                  </a:lnTo>
                  <a:lnTo>
                    <a:pt x="10164" y="7588"/>
                  </a:lnTo>
                  <a:lnTo>
                    <a:pt x="10150" y="7615"/>
                  </a:lnTo>
                  <a:lnTo>
                    <a:pt x="10133" y="7650"/>
                  </a:lnTo>
                  <a:lnTo>
                    <a:pt x="10112" y="7693"/>
                  </a:lnTo>
                  <a:lnTo>
                    <a:pt x="10087" y="7746"/>
                  </a:lnTo>
                  <a:lnTo>
                    <a:pt x="10079" y="7758"/>
                  </a:lnTo>
                  <a:lnTo>
                    <a:pt x="10068" y="7777"/>
                  </a:lnTo>
                  <a:lnTo>
                    <a:pt x="10058" y="7798"/>
                  </a:lnTo>
                  <a:lnTo>
                    <a:pt x="10048" y="7815"/>
                  </a:lnTo>
                  <a:lnTo>
                    <a:pt x="10043" y="7826"/>
                  </a:lnTo>
                  <a:lnTo>
                    <a:pt x="10039" y="7837"/>
                  </a:lnTo>
                  <a:lnTo>
                    <a:pt x="10009" y="7890"/>
                  </a:lnTo>
                  <a:lnTo>
                    <a:pt x="9984" y="7931"/>
                  </a:lnTo>
                  <a:lnTo>
                    <a:pt x="9967" y="7963"/>
                  </a:lnTo>
                  <a:lnTo>
                    <a:pt x="9953" y="7987"/>
                  </a:lnTo>
                  <a:lnTo>
                    <a:pt x="9943" y="8002"/>
                  </a:lnTo>
                  <a:lnTo>
                    <a:pt x="9937" y="8013"/>
                  </a:lnTo>
                  <a:lnTo>
                    <a:pt x="9933" y="8021"/>
                  </a:lnTo>
                  <a:lnTo>
                    <a:pt x="9931" y="8025"/>
                  </a:lnTo>
                  <a:lnTo>
                    <a:pt x="9925" y="8034"/>
                  </a:lnTo>
                  <a:lnTo>
                    <a:pt x="9915" y="8050"/>
                  </a:lnTo>
                  <a:lnTo>
                    <a:pt x="9895" y="8083"/>
                  </a:lnTo>
                  <a:lnTo>
                    <a:pt x="9859" y="8138"/>
                  </a:lnTo>
                  <a:lnTo>
                    <a:pt x="9856" y="8146"/>
                  </a:lnTo>
                  <a:lnTo>
                    <a:pt x="9847" y="8161"/>
                  </a:lnTo>
                  <a:lnTo>
                    <a:pt x="9826" y="8193"/>
                  </a:lnTo>
                  <a:lnTo>
                    <a:pt x="9786" y="8254"/>
                  </a:lnTo>
                  <a:lnTo>
                    <a:pt x="9776" y="8268"/>
                  </a:lnTo>
                  <a:lnTo>
                    <a:pt x="9765" y="8284"/>
                  </a:lnTo>
                  <a:lnTo>
                    <a:pt x="9745" y="8313"/>
                  </a:lnTo>
                  <a:lnTo>
                    <a:pt x="9710" y="8365"/>
                  </a:lnTo>
                  <a:lnTo>
                    <a:pt x="9663" y="8429"/>
                  </a:lnTo>
                  <a:lnTo>
                    <a:pt x="9627" y="8478"/>
                  </a:lnTo>
                  <a:lnTo>
                    <a:pt x="9600" y="8514"/>
                  </a:lnTo>
                  <a:lnTo>
                    <a:pt x="9581" y="8540"/>
                  </a:lnTo>
                  <a:lnTo>
                    <a:pt x="9569" y="8557"/>
                  </a:lnTo>
                  <a:lnTo>
                    <a:pt x="9562" y="8567"/>
                  </a:lnTo>
                  <a:lnTo>
                    <a:pt x="9557" y="8572"/>
                  </a:lnTo>
                  <a:lnTo>
                    <a:pt x="9555" y="8574"/>
                  </a:lnTo>
                  <a:lnTo>
                    <a:pt x="9551" y="8580"/>
                  </a:lnTo>
                  <a:lnTo>
                    <a:pt x="9540" y="8593"/>
                  </a:lnTo>
                  <a:lnTo>
                    <a:pt x="9517" y="8621"/>
                  </a:lnTo>
                  <a:lnTo>
                    <a:pt x="9479" y="8668"/>
                  </a:lnTo>
                  <a:lnTo>
                    <a:pt x="9469" y="8680"/>
                  </a:lnTo>
                  <a:lnTo>
                    <a:pt x="9461" y="8691"/>
                  </a:lnTo>
                  <a:lnTo>
                    <a:pt x="9452" y="8703"/>
                  </a:lnTo>
                  <a:lnTo>
                    <a:pt x="9441" y="8717"/>
                  </a:lnTo>
                  <a:lnTo>
                    <a:pt x="9434" y="8722"/>
                  </a:lnTo>
                  <a:lnTo>
                    <a:pt x="9427" y="8732"/>
                  </a:lnTo>
                  <a:lnTo>
                    <a:pt x="9418" y="8743"/>
                  </a:lnTo>
                  <a:lnTo>
                    <a:pt x="9411" y="8750"/>
                  </a:lnTo>
                  <a:lnTo>
                    <a:pt x="9408" y="8755"/>
                  </a:lnTo>
                  <a:lnTo>
                    <a:pt x="9406" y="8759"/>
                  </a:lnTo>
                  <a:lnTo>
                    <a:pt x="9371" y="8798"/>
                  </a:lnTo>
                  <a:lnTo>
                    <a:pt x="9349" y="8822"/>
                  </a:lnTo>
                  <a:lnTo>
                    <a:pt x="9336" y="8836"/>
                  </a:lnTo>
                  <a:lnTo>
                    <a:pt x="9326" y="8847"/>
                  </a:lnTo>
                  <a:lnTo>
                    <a:pt x="9317" y="8857"/>
                  </a:lnTo>
                  <a:lnTo>
                    <a:pt x="9308" y="8868"/>
                  </a:lnTo>
                  <a:lnTo>
                    <a:pt x="9300" y="8878"/>
                  </a:lnTo>
                  <a:lnTo>
                    <a:pt x="9291" y="8888"/>
                  </a:lnTo>
                  <a:lnTo>
                    <a:pt x="9271" y="8910"/>
                  </a:lnTo>
                  <a:lnTo>
                    <a:pt x="9250" y="8931"/>
                  </a:lnTo>
                  <a:lnTo>
                    <a:pt x="9218" y="8965"/>
                  </a:lnTo>
                  <a:lnTo>
                    <a:pt x="9163" y="9023"/>
                  </a:lnTo>
                  <a:lnTo>
                    <a:pt x="9160" y="9028"/>
                  </a:lnTo>
                  <a:lnTo>
                    <a:pt x="9158" y="9032"/>
                  </a:lnTo>
                  <a:lnTo>
                    <a:pt x="9083" y="9104"/>
                  </a:lnTo>
                  <a:lnTo>
                    <a:pt x="9025" y="9158"/>
                  </a:lnTo>
                  <a:lnTo>
                    <a:pt x="8983" y="9198"/>
                  </a:lnTo>
                  <a:lnTo>
                    <a:pt x="8954" y="9226"/>
                  </a:lnTo>
                  <a:lnTo>
                    <a:pt x="8935" y="9243"/>
                  </a:lnTo>
                  <a:lnTo>
                    <a:pt x="8925" y="9253"/>
                  </a:lnTo>
                  <a:lnTo>
                    <a:pt x="8919" y="9258"/>
                  </a:lnTo>
                  <a:lnTo>
                    <a:pt x="8917" y="9261"/>
                  </a:lnTo>
                  <a:lnTo>
                    <a:pt x="8905" y="9271"/>
                  </a:lnTo>
                  <a:lnTo>
                    <a:pt x="8893" y="9282"/>
                  </a:lnTo>
                  <a:lnTo>
                    <a:pt x="8879" y="9293"/>
                  </a:lnTo>
                  <a:lnTo>
                    <a:pt x="8866" y="9304"/>
                  </a:lnTo>
                  <a:lnTo>
                    <a:pt x="8851" y="9318"/>
                  </a:lnTo>
                  <a:lnTo>
                    <a:pt x="8825" y="9341"/>
                  </a:lnTo>
                  <a:lnTo>
                    <a:pt x="8800" y="9362"/>
                  </a:lnTo>
                  <a:lnTo>
                    <a:pt x="8786" y="9375"/>
                  </a:lnTo>
                  <a:lnTo>
                    <a:pt x="8773" y="9386"/>
                  </a:lnTo>
                  <a:lnTo>
                    <a:pt x="8760" y="9396"/>
                  </a:lnTo>
                  <a:lnTo>
                    <a:pt x="8748" y="9407"/>
                  </a:lnTo>
                  <a:lnTo>
                    <a:pt x="8733" y="9418"/>
                  </a:lnTo>
                  <a:lnTo>
                    <a:pt x="8728" y="9424"/>
                  </a:lnTo>
                  <a:lnTo>
                    <a:pt x="8713" y="9435"/>
                  </a:lnTo>
                  <a:lnTo>
                    <a:pt x="8688" y="9455"/>
                  </a:lnTo>
                  <a:lnTo>
                    <a:pt x="8648" y="9487"/>
                  </a:lnTo>
                  <a:lnTo>
                    <a:pt x="8641" y="9493"/>
                  </a:lnTo>
                  <a:lnTo>
                    <a:pt x="8635" y="9498"/>
                  </a:lnTo>
                  <a:lnTo>
                    <a:pt x="8626" y="9505"/>
                  </a:lnTo>
                  <a:lnTo>
                    <a:pt x="8609" y="9517"/>
                  </a:lnTo>
                  <a:lnTo>
                    <a:pt x="8601" y="9524"/>
                  </a:lnTo>
                  <a:lnTo>
                    <a:pt x="8597" y="9528"/>
                  </a:lnTo>
                  <a:lnTo>
                    <a:pt x="8593" y="9530"/>
                  </a:lnTo>
                  <a:lnTo>
                    <a:pt x="8588" y="9533"/>
                  </a:lnTo>
                  <a:lnTo>
                    <a:pt x="8571" y="9548"/>
                  </a:lnTo>
                  <a:lnTo>
                    <a:pt x="8562" y="9553"/>
                  </a:lnTo>
                  <a:lnTo>
                    <a:pt x="8508" y="9593"/>
                  </a:lnTo>
                  <a:lnTo>
                    <a:pt x="8480" y="9614"/>
                  </a:lnTo>
                  <a:lnTo>
                    <a:pt x="8469" y="9624"/>
                  </a:lnTo>
                  <a:lnTo>
                    <a:pt x="8466" y="9628"/>
                  </a:lnTo>
                  <a:lnTo>
                    <a:pt x="8438" y="9646"/>
                  </a:lnTo>
                  <a:lnTo>
                    <a:pt x="8417" y="9662"/>
                  </a:lnTo>
                  <a:lnTo>
                    <a:pt x="8390" y="9679"/>
                  </a:lnTo>
                  <a:lnTo>
                    <a:pt x="8349" y="9707"/>
                  </a:lnTo>
                  <a:lnTo>
                    <a:pt x="8334" y="9718"/>
                  </a:lnTo>
                  <a:lnTo>
                    <a:pt x="8318" y="9729"/>
                  </a:lnTo>
                  <a:lnTo>
                    <a:pt x="8302" y="9739"/>
                  </a:lnTo>
                  <a:lnTo>
                    <a:pt x="8286" y="9751"/>
                  </a:lnTo>
                  <a:lnTo>
                    <a:pt x="8255" y="9770"/>
                  </a:lnTo>
                  <a:lnTo>
                    <a:pt x="8226" y="9790"/>
                  </a:lnTo>
                  <a:lnTo>
                    <a:pt x="8203" y="9804"/>
                  </a:lnTo>
                  <a:lnTo>
                    <a:pt x="8191" y="9811"/>
                  </a:lnTo>
                  <a:lnTo>
                    <a:pt x="8168" y="9826"/>
                  </a:lnTo>
                  <a:lnTo>
                    <a:pt x="8142" y="9842"/>
                  </a:lnTo>
                  <a:lnTo>
                    <a:pt x="8120" y="9855"/>
                  </a:lnTo>
                  <a:lnTo>
                    <a:pt x="8109" y="9863"/>
                  </a:lnTo>
                  <a:lnTo>
                    <a:pt x="8097" y="9870"/>
                  </a:lnTo>
                  <a:lnTo>
                    <a:pt x="8075" y="9883"/>
                  </a:lnTo>
                  <a:lnTo>
                    <a:pt x="8053" y="9896"/>
                  </a:lnTo>
                  <a:lnTo>
                    <a:pt x="8037" y="9905"/>
                  </a:lnTo>
                  <a:lnTo>
                    <a:pt x="8026" y="9912"/>
                  </a:lnTo>
                  <a:lnTo>
                    <a:pt x="8004" y="9924"/>
                  </a:lnTo>
                  <a:lnTo>
                    <a:pt x="7975" y="9941"/>
                  </a:lnTo>
                  <a:lnTo>
                    <a:pt x="7941" y="9960"/>
                  </a:lnTo>
                  <a:lnTo>
                    <a:pt x="7906" y="9979"/>
                  </a:lnTo>
                  <a:lnTo>
                    <a:pt x="7874" y="9998"/>
                  </a:lnTo>
                  <a:lnTo>
                    <a:pt x="7846" y="10013"/>
                  </a:lnTo>
                  <a:lnTo>
                    <a:pt x="7828" y="10025"/>
                  </a:lnTo>
                  <a:lnTo>
                    <a:pt x="7800" y="10038"/>
                  </a:lnTo>
                  <a:lnTo>
                    <a:pt x="7773" y="10051"/>
                  </a:lnTo>
                  <a:lnTo>
                    <a:pt x="7750" y="10064"/>
                  </a:lnTo>
                  <a:lnTo>
                    <a:pt x="7731" y="10072"/>
                  </a:lnTo>
                  <a:lnTo>
                    <a:pt x="7722" y="10077"/>
                  </a:lnTo>
                  <a:lnTo>
                    <a:pt x="7712" y="10084"/>
                  </a:lnTo>
                  <a:lnTo>
                    <a:pt x="7699" y="10089"/>
                  </a:lnTo>
                  <a:lnTo>
                    <a:pt x="7685" y="10095"/>
                  </a:lnTo>
                  <a:lnTo>
                    <a:pt x="7671" y="10102"/>
                  </a:lnTo>
                  <a:lnTo>
                    <a:pt x="7657" y="10108"/>
                  </a:lnTo>
                  <a:lnTo>
                    <a:pt x="7649" y="10113"/>
                  </a:lnTo>
                  <a:lnTo>
                    <a:pt x="7640" y="10118"/>
                  </a:lnTo>
                  <a:lnTo>
                    <a:pt x="7587" y="10143"/>
                  </a:lnTo>
                  <a:lnTo>
                    <a:pt x="7546" y="10161"/>
                  </a:lnTo>
                  <a:lnTo>
                    <a:pt x="7514" y="10175"/>
                  </a:lnTo>
                  <a:lnTo>
                    <a:pt x="7488" y="10187"/>
                  </a:lnTo>
                  <a:lnTo>
                    <a:pt x="7467" y="10196"/>
                  </a:lnTo>
                  <a:lnTo>
                    <a:pt x="7446" y="10205"/>
                  </a:lnTo>
                  <a:lnTo>
                    <a:pt x="7424" y="10215"/>
                  </a:lnTo>
                  <a:lnTo>
                    <a:pt x="7396" y="10227"/>
                  </a:lnTo>
                  <a:lnTo>
                    <a:pt x="7376" y="10234"/>
                  </a:lnTo>
                  <a:lnTo>
                    <a:pt x="7358" y="10242"/>
                  </a:lnTo>
                  <a:lnTo>
                    <a:pt x="7335" y="10251"/>
                  </a:lnTo>
                  <a:lnTo>
                    <a:pt x="7308" y="10262"/>
                  </a:lnTo>
                  <a:lnTo>
                    <a:pt x="7274" y="10275"/>
                  </a:lnTo>
                  <a:lnTo>
                    <a:pt x="7246" y="10286"/>
                  </a:lnTo>
                  <a:lnTo>
                    <a:pt x="7224" y="10295"/>
                  </a:lnTo>
                  <a:lnTo>
                    <a:pt x="7209" y="10302"/>
                  </a:lnTo>
                  <a:lnTo>
                    <a:pt x="7188" y="10308"/>
                  </a:lnTo>
                  <a:lnTo>
                    <a:pt x="7170" y="10315"/>
                  </a:lnTo>
                  <a:lnTo>
                    <a:pt x="7145" y="10324"/>
                  </a:lnTo>
                  <a:lnTo>
                    <a:pt x="7103" y="10341"/>
                  </a:lnTo>
                  <a:lnTo>
                    <a:pt x="7079" y="10348"/>
                  </a:lnTo>
                  <a:lnTo>
                    <a:pt x="7058" y="10354"/>
                  </a:lnTo>
                  <a:lnTo>
                    <a:pt x="7037" y="10361"/>
                  </a:lnTo>
                  <a:lnTo>
                    <a:pt x="7013" y="10367"/>
                  </a:lnTo>
                  <a:lnTo>
                    <a:pt x="7004" y="10372"/>
                  </a:lnTo>
                  <a:lnTo>
                    <a:pt x="6994" y="10376"/>
                  </a:lnTo>
                  <a:lnTo>
                    <a:pt x="6985" y="10378"/>
                  </a:lnTo>
                  <a:lnTo>
                    <a:pt x="6976" y="10380"/>
                  </a:lnTo>
                  <a:lnTo>
                    <a:pt x="6967" y="10383"/>
                  </a:lnTo>
                  <a:lnTo>
                    <a:pt x="6958" y="10386"/>
                  </a:lnTo>
                  <a:lnTo>
                    <a:pt x="6947" y="10390"/>
                  </a:lnTo>
                  <a:lnTo>
                    <a:pt x="6935" y="10396"/>
                  </a:lnTo>
                  <a:lnTo>
                    <a:pt x="6910" y="10402"/>
                  </a:lnTo>
                  <a:lnTo>
                    <a:pt x="6894" y="10406"/>
                  </a:lnTo>
                  <a:lnTo>
                    <a:pt x="6886" y="10409"/>
                  </a:lnTo>
                  <a:lnTo>
                    <a:pt x="6881" y="10410"/>
                  </a:lnTo>
                  <a:lnTo>
                    <a:pt x="6872" y="10414"/>
                  </a:lnTo>
                  <a:lnTo>
                    <a:pt x="6856" y="10418"/>
                  </a:lnTo>
                  <a:lnTo>
                    <a:pt x="6839" y="10425"/>
                  </a:lnTo>
                  <a:lnTo>
                    <a:pt x="6824" y="10430"/>
                  </a:lnTo>
                  <a:lnTo>
                    <a:pt x="6788" y="10439"/>
                  </a:lnTo>
                  <a:lnTo>
                    <a:pt x="6761" y="10446"/>
                  </a:lnTo>
                  <a:lnTo>
                    <a:pt x="6735" y="10452"/>
                  </a:lnTo>
                  <a:lnTo>
                    <a:pt x="6700" y="10462"/>
                  </a:lnTo>
                  <a:lnTo>
                    <a:pt x="6691" y="10465"/>
                  </a:lnTo>
                  <a:lnTo>
                    <a:pt x="6682" y="10469"/>
                  </a:lnTo>
                  <a:lnTo>
                    <a:pt x="6670" y="10471"/>
                  </a:lnTo>
                  <a:lnTo>
                    <a:pt x="6657" y="10473"/>
                  </a:lnTo>
                  <a:lnTo>
                    <a:pt x="6645" y="10476"/>
                  </a:lnTo>
                  <a:lnTo>
                    <a:pt x="6633" y="10478"/>
                  </a:lnTo>
                  <a:lnTo>
                    <a:pt x="6620" y="10482"/>
                  </a:lnTo>
                  <a:lnTo>
                    <a:pt x="6607" y="10487"/>
                  </a:lnTo>
                  <a:lnTo>
                    <a:pt x="6595" y="10489"/>
                  </a:lnTo>
                  <a:lnTo>
                    <a:pt x="6582" y="10491"/>
                  </a:lnTo>
                  <a:lnTo>
                    <a:pt x="6570" y="10493"/>
                  </a:lnTo>
                  <a:lnTo>
                    <a:pt x="6557" y="10495"/>
                  </a:lnTo>
                  <a:lnTo>
                    <a:pt x="6543" y="10500"/>
                  </a:lnTo>
                  <a:lnTo>
                    <a:pt x="6530" y="10505"/>
                  </a:lnTo>
                  <a:lnTo>
                    <a:pt x="6517" y="10507"/>
                  </a:lnTo>
                  <a:lnTo>
                    <a:pt x="6504" y="10509"/>
                  </a:lnTo>
                  <a:lnTo>
                    <a:pt x="6491" y="10512"/>
                  </a:lnTo>
                  <a:lnTo>
                    <a:pt x="6478" y="10514"/>
                  </a:lnTo>
                  <a:lnTo>
                    <a:pt x="6463" y="10518"/>
                  </a:lnTo>
                  <a:lnTo>
                    <a:pt x="6448" y="10524"/>
                  </a:lnTo>
                  <a:lnTo>
                    <a:pt x="6434" y="10526"/>
                  </a:lnTo>
                  <a:lnTo>
                    <a:pt x="6418" y="10528"/>
                  </a:lnTo>
                  <a:lnTo>
                    <a:pt x="6404" y="10530"/>
                  </a:lnTo>
                  <a:lnTo>
                    <a:pt x="6389" y="10533"/>
                  </a:lnTo>
                  <a:lnTo>
                    <a:pt x="6374" y="10537"/>
                  </a:lnTo>
                  <a:lnTo>
                    <a:pt x="6358" y="10542"/>
                  </a:lnTo>
                  <a:lnTo>
                    <a:pt x="6341" y="10545"/>
                  </a:lnTo>
                  <a:lnTo>
                    <a:pt x="6325" y="10547"/>
                  </a:lnTo>
                  <a:lnTo>
                    <a:pt x="6307" y="10549"/>
                  </a:lnTo>
                  <a:lnTo>
                    <a:pt x="6291" y="10551"/>
                  </a:lnTo>
                  <a:lnTo>
                    <a:pt x="6282" y="10553"/>
                  </a:lnTo>
                  <a:lnTo>
                    <a:pt x="6274" y="10555"/>
                  </a:lnTo>
                  <a:lnTo>
                    <a:pt x="6264" y="10558"/>
                  </a:lnTo>
                  <a:lnTo>
                    <a:pt x="6255" y="10560"/>
                  </a:lnTo>
                  <a:lnTo>
                    <a:pt x="6238" y="10562"/>
                  </a:lnTo>
                  <a:lnTo>
                    <a:pt x="6219" y="10564"/>
                  </a:lnTo>
                  <a:lnTo>
                    <a:pt x="6202" y="10566"/>
                  </a:lnTo>
                  <a:lnTo>
                    <a:pt x="6183" y="10569"/>
                  </a:lnTo>
                  <a:lnTo>
                    <a:pt x="6174" y="10571"/>
                  </a:lnTo>
                  <a:lnTo>
                    <a:pt x="6165" y="10573"/>
                  </a:lnTo>
                  <a:lnTo>
                    <a:pt x="6155" y="10576"/>
                  </a:lnTo>
                  <a:lnTo>
                    <a:pt x="6144" y="10579"/>
                  </a:lnTo>
                  <a:lnTo>
                    <a:pt x="6123" y="10582"/>
                  </a:lnTo>
                  <a:lnTo>
                    <a:pt x="6100" y="10584"/>
                  </a:lnTo>
                  <a:lnTo>
                    <a:pt x="6078" y="10586"/>
                  </a:lnTo>
                  <a:lnTo>
                    <a:pt x="6055" y="10588"/>
                  </a:lnTo>
                  <a:lnTo>
                    <a:pt x="6045" y="10591"/>
                  </a:lnTo>
                  <a:lnTo>
                    <a:pt x="6035" y="10593"/>
                  </a:lnTo>
                  <a:lnTo>
                    <a:pt x="6024" y="10595"/>
                  </a:lnTo>
                  <a:lnTo>
                    <a:pt x="6013" y="10597"/>
                  </a:lnTo>
                  <a:lnTo>
                    <a:pt x="5984" y="10599"/>
                  </a:lnTo>
                  <a:lnTo>
                    <a:pt x="5956" y="10602"/>
                  </a:lnTo>
                  <a:lnTo>
                    <a:pt x="5926" y="10604"/>
                  </a:lnTo>
                  <a:lnTo>
                    <a:pt x="5897" y="10606"/>
                  </a:lnTo>
                  <a:lnTo>
                    <a:pt x="5879" y="10608"/>
                  </a:lnTo>
                  <a:lnTo>
                    <a:pt x="5861" y="10611"/>
                  </a:lnTo>
                  <a:lnTo>
                    <a:pt x="5844" y="10614"/>
                  </a:lnTo>
                  <a:lnTo>
                    <a:pt x="5825" y="10618"/>
                  </a:lnTo>
                  <a:lnTo>
                    <a:pt x="5805" y="10618"/>
                  </a:lnTo>
                  <a:lnTo>
                    <a:pt x="5785" y="10619"/>
                  </a:lnTo>
                  <a:lnTo>
                    <a:pt x="5765" y="10619"/>
                  </a:lnTo>
                  <a:lnTo>
                    <a:pt x="5744" y="10620"/>
                  </a:lnTo>
                  <a:lnTo>
                    <a:pt x="5724" y="10622"/>
                  </a:lnTo>
                  <a:lnTo>
                    <a:pt x="5702" y="10622"/>
                  </a:lnTo>
                  <a:lnTo>
                    <a:pt x="5682" y="10623"/>
                  </a:lnTo>
                  <a:lnTo>
                    <a:pt x="5661" y="10624"/>
                  </a:lnTo>
                  <a:lnTo>
                    <a:pt x="5648" y="10627"/>
                  </a:lnTo>
                  <a:lnTo>
                    <a:pt x="5632" y="10632"/>
                  </a:lnTo>
                  <a:lnTo>
                    <a:pt x="5590" y="10633"/>
                  </a:lnTo>
                  <a:lnTo>
                    <a:pt x="5566" y="10633"/>
                  </a:lnTo>
                  <a:lnTo>
                    <a:pt x="5550" y="10634"/>
                  </a:lnTo>
                  <a:lnTo>
                    <a:pt x="5536" y="10636"/>
                  </a:lnTo>
                  <a:lnTo>
                    <a:pt x="5487" y="10636"/>
                  </a:lnTo>
                  <a:lnTo>
                    <a:pt x="5439" y="10636"/>
                  </a:lnTo>
                  <a:lnTo>
                    <a:pt x="5389" y="10636"/>
                  </a:lnTo>
                  <a:lnTo>
                    <a:pt x="5341" y="10636"/>
                  </a:lnTo>
                  <a:lnTo>
                    <a:pt x="5292" y="10636"/>
                  </a:lnTo>
                  <a:lnTo>
                    <a:pt x="5243" y="10637"/>
                  </a:lnTo>
                  <a:lnTo>
                    <a:pt x="5194" y="10637"/>
                  </a:lnTo>
                  <a:lnTo>
                    <a:pt x="5145" y="10637"/>
                  </a:lnTo>
                  <a:close/>
                  <a:moveTo>
                    <a:pt x="5091" y="10440"/>
                  </a:moveTo>
                  <a:lnTo>
                    <a:pt x="5091" y="10440"/>
                  </a:lnTo>
                  <a:lnTo>
                    <a:pt x="5088" y="10438"/>
                  </a:lnTo>
                  <a:lnTo>
                    <a:pt x="5080" y="10436"/>
                  </a:lnTo>
                  <a:lnTo>
                    <a:pt x="5064" y="10432"/>
                  </a:lnTo>
                  <a:lnTo>
                    <a:pt x="5045" y="10431"/>
                  </a:lnTo>
                  <a:lnTo>
                    <a:pt x="5027" y="10430"/>
                  </a:lnTo>
                  <a:lnTo>
                    <a:pt x="5009" y="10429"/>
                  </a:lnTo>
                  <a:lnTo>
                    <a:pt x="4988" y="10428"/>
                  </a:lnTo>
                  <a:lnTo>
                    <a:pt x="4964" y="10426"/>
                  </a:lnTo>
                  <a:lnTo>
                    <a:pt x="4931" y="10424"/>
                  </a:lnTo>
                  <a:lnTo>
                    <a:pt x="4891" y="10422"/>
                  </a:lnTo>
                  <a:lnTo>
                    <a:pt x="4838" y="10418"/>
                  </a:lnTo>
                  <a:lnTo>
                    <a:pt x="4834" y="10416"/>
                  </a:lnTo>
                  <a:lnTo>
                    <a:pt x="4824" y="10414"/>
                  </a:lnTo>
                  <a:lnTo>
                    <a:pt x="4799" y="10411"/>
                  </a:lnTo>
                  <a:lnTo>
                    <a:pt x="4754" y="10406"/>
                  </a:lnTo>
                  <a:lnTo>
                    <a:pt x="4738" y="10405"/>
                  </a:lnTo>
                  <a:lnTo>
                    <a:pt x="4721" y="10404"/>
                  </a:lnTo>
                  <a:lnTo>
                    <a:pt x="4705" y="10403"/>
                  </a:lnTo>
                  <a:lnTo>
                    <a:pt x="4689" y="10402"/>
                  </a:lnTo>
                  <a:lnTo>
                    <a:pt x="4679" y="10399"/>
                  </a:lnTo>
                  <a:lnTo>
                    <a:pt x="4669" y="10397"/>
                  </a:lnTo>
                  <a:lnTo>
                    <a:pt x="4659" y="10395"/>
                  </a:lnTo>
                  <a:lnTo>
                    <a:pt x="4650" y="10393"/>
                  </a:lnTo>
                  <a:lnTo>
                    <a:pt x="4627" y="10391"/>
                  </a:lnTo>
                  <a:lnTo>
                    <a:pt x="4605" y="10389"/>
                  </a:lnTo>
                  <a:lnTo>
                    <a:pt x="4582" y="10386"/>
                  </a:lnTo>
                  <a:lnTo>
                    <a:pt x="4559" y="10384"/>
                  </a:lnTo>
                  <a:lnTo>
                    <a:pt x="4545" y="10379"/>
                  </a:lnTo>
                  <a:lnTo>
                    <a:pt x="4530" y="10374"/>
                  </a:lnTo>
                  <a:lnTo>
                    <a:pt x="4510" y="10372"/>
                  </a:lnTo>
                  <a:lnTo>
                    <a:pt x="4490" y="10370"/>
                  </a:lnTo>
                  <a:lnTo>
                    <a:pt x="4469" y="10368"/>
                  </a:lnTo>
                  <a:lnTo>
                    <a:pt x="4450" y="10366"/>
                  </a:lnTo>
                  <a:lnTo>
                    <a:pt x="4435" y="10361"/>
                  </a:lnTo>
                  <a:lnTo>
                    <a:pt x="4420" y="10356"/>
                  </a:lnTo>
                  <a:lnTo>
                    <a:pt x="4402" y="10353"/>
                  </a:lnTo>
                  <a:lnTo>
                    <a:pt x="4386" y="10351"/>
                  </a:lnTo>
                  <a:lnTo>
                    <a:pt x="4370" y="10349"/>
                  </a:lnTo>
                  <a:lnTo>
                    <a:pt x="4352" y="10347"/>
                  </a:lnTo>
                  <a:lnTo>
                    <a:pt x="4338" y="10342"/>
                  </a:lnTo>
                  <a:lnTo>
                    <a:pt x="4322" y="10337"/>
                  </a:lnTo>
                  <a:lnTo>
                    <a:pt x="4308" y="10335"/>
                  </a:lnTo>
                  <a:lnTo>
                    <a:pt x="4294" y="10333"/>
                  </a:lnTo>
                  <a:lnTo>
                    <a:pt x="4278" y="10331"/>
                  </a:lnTo>
                  <a:lnTo>
                    <a:pt x="4263" y="10328"/>
                  </a:lnTo>
                  <a:lnTo>
                    <a:pt x="4252" y="10324"/>
                  </a:lnTo>
                  <a:lnTo>
                    <a:pt x="4239" y="10320"/>
                  </a:lnTo>
                  <a:lnTo>
                    <a:pt x="4226" y="10317"/>
                  </a:lnTo>
                  <a:lnTo>
                    <a:pt x="4212" y="10315"/>
                  </a:lnTo>
                  <a:lnTo>
                    <a:pt x="4198" y="10313"/>
                  </a:lnTo>
                  <a:lnTo>
                    <a:pt x="4185" y="10311"/>
                  </a:lnTo>
                  <a:lnTo>
                    <a:pt x="4160" y="10304"/>
                  </a:lnTo>
                  <a:lnTo>
                    <a:pt x="4132" y="10296"/>
                  </a:lnTo>
                  <a:lnTo>
                    <a:pt x="4104" y="10289"/>
                  </a:lnTo>
                  <a:lnTo>
                    <a:pt x="4079" y="10282"/>
                  </a:lnTo>
                  <a:lnTo>
                    <a:pt x="4069" y="10280"/>
                  </a:lnTo>
                  <a:lnTo>
                    <a:pt x="4058" y="10278"/>
                  </a:lnTo>
                  <a:lnTo>
                    <a:pt x="4047" y="10276"/>
                  </a:lnTo>
                  <a:lnTo>
                    <a:pt x="4036" y="10274"/>
                  </a:lnTo>
                  <a:lnTo>
                    <a:pt x="4027" y="10270"/>
                  </a:lnTo>
                  <a:lnTo>
                    <a:pt x="4018" y="10266"/>
                  </a:lnTo>
                  <a:lnTo>
                    <a:pt x="4007" y="10264"/>
                  </a:lnTo>
                  <a:lnTo>
                    <a:pt x="3997" y="10262"/>
                  </a:lnTo>
                  <a:lnTo>
                    <a:pt x="3987" y="10259"/>
                  </a:lnTo>
                  <a:lnTo>
                    <a:pt x="3977" y="10257"/>
                  </a:lnTo>
                  <a:lnTo>
                    <a:pt x="3923" y="10241"/>
                  </a:lnTo>
                  <a:lnTo>
                    <a:pt x="3896" y="10233"/>
                  </a:lnTo>
                  <a:lnTo>
                    <a:pt x="3884" y="10230"/>
                  </a:lnTo>
                  <a:lnTo>
                    <a:pt x="3880" y="10227"/>
                  </a:lnTo>
                  <a:lnTo>
                    <a:pt x="3871" y="10225"/>
                  </a:lnTo>
                  <a:lnTo>
                    <a:pt x="3862" y="10223"/>
                  </a:lnTo>
                  <a:lnTo>
                    <a:pt x="3852" y="10221"/>
                  </a:lnTo>
                  <a:lnTo>
                    <a:pt x="3842" y="10218"/>
                  </a:lnTo>
                  <a:lnTo>
                    <a:pt x="3832" y="10213"/>
                  </a:lnTo>
                  <a:lnTo>
                    <a:pt x="3821" y="10209"/>
                  </a:lnTo>
                  <a:lnTo>
                    <a:pt x="3795" y="10202"/>
                  </a:lnTo>
                  <a:lnTo>
                    <a:pt x="3773" y="10196"/>
                  </a:lnTo>
                  <a:lnTo>
                    <a:pt x="3751" y="10189"/>
                  </a:lnTo>
                  <a:lnTo>
                    <a:pt x="3727" y="10183"/>
                  </a:lnTo>
                  <a:lnTo>
                    <a:pt x="3716" y="10177"/>
                  </a:lnTo>
                  <a:lnTo>
                    <a:pt x="3703" y="10172"/>
                  </a:lnTo>
                  <a:lnTo>
                    <a:pt x="3684" y="10166"/>
                  </a:lnTo>
                  <a:lnTo>
                    <a:pt x="3665" y="10161"/>
                  </a:lnTo>
                  <a:lnTo>
                    <a:pt x="3645" y="10155"/>
                  </a:lnTo>
                  <a:lnTo>
                    <a:pt x="3626" y="10148"/>
                  </a:lnTo>
                  <a:lnTo>
                    <a:pt x="3618" y="10145"/>
                  </a:lnTo>
                  <a:lnTo>
                    <a:pt x="3609" y="10142"/>
                  </a:lnTo>
                  <a:lnTo>
                    <a:pt x="3602" y="10137"/>
                  </a:lnTo>
                  <a:lnTo>
                    <a:pt x="3594" y="10133"/>
                  </a:lnTo>
                  <a:lnTo>
                    <a:pt x="3583" y="10130"/>
                  </a:lnTo>
                  <a:lnTo>
                    <a:pt x="3570" y="10127"/>
                  </a:lnTo>
                  <a:lnTo>
                    <a:pt x="3525" y="10109"/>
                  </a:lnTo>
                  <a:lnTo>
                    <a:pt x="3492" y="10096"/>
                  </a:lnTo>
                  <a:lnTo>
                    <a:pt x="3470" y="10088"/>
                  </a:lnTo>
                  <a:lnTo>
                    <a:pt x="3453" y="10081"/>
                  </a:lnTo>
                  <a:lnTo>
                    <a:pt x="3436" y="10074"/>
                  </a:lnTo>
                  <a:lnTo>
                    <a:pt x="3418" y="10068"/>
                  </a:lnTo>
                  <a:lnTo>
                    <a:pt x="3400" y="10061"/>
                  </a:lnTo>
                  <a:lnTo>
                    <a:pt x="3383" y="10054"/>
                  </a:lnTo>
                  <a:lnTo>
                    <a:pt x="3373" y="10049"/>
                  </a:lnTo>
                  <a:lnTo>
                    <a:pt x="3364" y="10043"/>
                  </a:lnTo>
                  <a:lnTo>
                    <a:pt x="3354" y="10041"/>
                  </a:lnTo>
                  <a:lnTo>
                    <a:pt x="3344" y="10038"/>
                  </a:lnTo>
                  <a:lnTo>
                    <a:pt x="3293" y="10015"/>
                  </a:lnTo>
                  <a:lnTo>
                    <a:pt x="3254" y="9997"/>
                  </a:lnTo>
                  <a:lnTo>
                    <a:pt x="3223" y="9983"/>
                  </a:lnTo>
                  <a:lnTo>
                    <a:pt x="3199" y="9972"/>
                  </a:lnTo>
                  <a:lnTo>
                    <a:pt x="3182" y="9964"/>
                  </a:lnTo>
                  <a:lnTo>
                    <a:pt x="3168" y="9958"/>
                  </a:lnTo>
                  <a:lnTo>
                    <a:pt x="3158" y="9954"/>
                  </a:lnTo>
                  <a:lnTo>
                    <a:pt x="3151" y="9950"/>
                  </a:lnTo>
                  <a:lnTo>
                    <a:pt x="3140" y="9945"/>
                  </a:lnTo>
                  <a:lnTo>
                    <a:pt x="3128" y="9939"/>
                  </a:lnTo>
                  <a:lnTo>
                    <a:pt x="3115" y="9933"/>
                  </a:lnTo>
                  <a:lnTo>
                    <a:pt x="3097" y="9925"/>
                  </a:lnTo>
                  <a:lnTo>
                    <a:pt x="3073" y="9913"/>
                  </a:lnTo>
                  <a:lnTo>
                    <a:pt x="3038" y="9895"/>
                  </a:lnTo>
                  <a:lnTo>
                    <a:pt x="2992" y="9872"/>
                  </a:lnTo>
                  <a:lnTo>
                    <a:pt x="2930" y="9841"/>
                  </a:lnTo>
                  <a:lnTo>
                    <a:pt x="2923" y="9836"/>
                  </a:lnTo>
                  <a:lnTo>
                    <a:pt x="2913" y="9831"/>
                  </a:lnTo>
                  <a:lnTo>
                    <a:pt x="2900" y="9823"/>
                  </a:lnTo>
                  <a:lnTo>
                    <a:pt x="2881" y="9813"/>
                  </a:lnTo>
                  <a:lnTo>
                    <a:pt x="2857" y="9800"/>
                  </a:lnTo>
                  <a:lnTo>
                    <a:pt x="2829" y="9784"/>
                  </a:lnTo>
                  <a:lnTo>
                    <a:pt x="2793" y="9764"/>
                  </a:lnTo>
                  <a:lnTo>
                    <a:pt x="2750" y="9739"/>
                  </a:lnTo>
                  <a:lnTo>
                    <a:pt x="2689" y="9703"/>
                  </a:lnTo>
                  <a:lnTo>
                    <a:pt x="2643" y="9674"/>
                  </a:lnTo>
                  <a:lnTo>
                    <a:pt x="2610" y="9654"/>
                  </a:lnTo>
                  <a:lnTo>
                    <a:pt x="2588" y="9640"/>
                  </a:lnTo>
                  <a:lnTo>
                    <a:pt x="2572" y="9631"/>
                  </a:lnTo>
                  <a:lnTo>
                    <a:pt x="2563" y="9625"/>
                  </a:lnTo>
                  <a:lnTo>
                    <a:pt x="2557" y="9621"/>
                  </a:lnTo>
                  <a:lnTo>
                    <a:pt x="2553" y="9616"/>
                  </a:lnTo>
                  <a:lnTo>
                    <a:pt x="2521" y="9597"/>
                  </a:lnTo>
                  <a:lnTo>
                    <a:pt x="2489" y="9575"/>
                  </a:lnTo>
                  <a:lnTo>
                    <a:pt x="2456" y="9555"/>
                  </a:lnTo>
                  <a:lnTo>
                    <a:pt x="2425" y="9533"/>
                  </a:lnTo>
                  <a:lnTo>
                    <a:pt x="2357" y="9485"/>
                  </a:lnTo>
                  <a:lnTo>
                    <a:pt x="2320" y="9458"/>
                  </a:lnTo>
                  <a:lnTo>
                    <a:pt x="2299" y="9444"/>
                  </a:lnTo>
                  <a:lnTo>
                    <a:pt x="2284" y="9433"/>
                  </a:lnTo>
                  <a:lnTo>
                    <a:pt x="2272" y="9423"/>
                  </a:lnTo>
                  <a:lnTo>
                    <a:pt x="2256" y="9410"/>
                  </a:lnTo>
                  <a:lnTo>
                    <a:pt x="2241" y="9399"/>
                  </a:lnTo>
                  <a:lnTo>
                    <a:pt x="2235" y="9393"/>
                  </a:lnTo>
                  <a:lnTo>
                    <a:pt x="2219" y="9383"/>
                  </a:lnTo>
                  <a:lnTo>
                    <a:pt x="2199" y="9366"/>
                  </a:lnTo>
                  <a:lnTo>
                    <a:pt x="2168" y="9343"/>
                  </a:lnTo>
                  <a:lnTo>
                    <a:pt x="2121" y="9307"/>
                  </a:lnTo>
                  <a:lnTo>
                    <a:pt x="2111" y="9297"/>
                  </a:lnTo>
                  <a:lnTo>
                    <a:pt x="2099" y="9288"/>
                  </a:lnTo>
                  <a:lnTo>
                    <a:pt x="2083" y="9276"/>
                  </a:lnTo>
                  <a:lnTo>
                    <a:pt x="2057" y="9254"/>
                  </a:lnTo>
                  <a:lnTo>
                    <a:pt x="2051" y="9248"/>
                  </a:lnTo>
                  <a:lnTo>
                    <a:pt x="2042" y="9240"/>
                  </a:lnTo>
                  <a:lnTo>
                    <a:pt x="2025" y="9227"/>
                  </a:lnTo>
                  <a:lnTo>
                    <a:pt x="1997" y="9203"/>
                  </a:lnTo>
                  <a:lnTo>
                    <a:pt x="1994" y="9199"/>
                  </a:lnTo>
                  <a:lnTo>
                    <a:pt x="1987" y="9193"/>
                  </a:lnTo>
                  <a:lnTo>
                    <a:pt x="1975" y="9182"/>
                  </a:lnTo>
                  <a:lnTo>
                    <a:pt x="1953" y="9162"/>
                  </a:lnTo>
                  <a:lnTo>
                    <a:pt x="1947" y="9159"/>
                  </a:lnTo>
                  <a:lnTo>
                    <a:pt x="1942" y="9156"/>
                  </a:lnTo>
                  <a:lnTo>
                    <a:pt x="1907" y="9124"/>
                  </a:lnTo>
                  <a:lnTo>
                    <a:pt x="1888" y="9108"/>
                  </a:lnTo>
                  <a:lnTo>
                    <a:pt x="1879" y="9097"/>
                  </a:lnTo>
                  <a:lnTo>
                    <a:pt x="1872" y="9090"/>
                  </a:lnTo>
                  <a:lnTo>
                    <a:pt x="1860" y="9081"/>
                  </a:lnTo>
                  <a:lnTo>
                    <a:pt x="1848" y="9072"/>
                  </a:lnTo>
                  <a:lnTo>
                    <a:pt x="1835" y="9058"/>
                  </a:lnTo>
                  <a:lnTo>
                    <a:pt x="1821" y="9045"/>
                  </a:lnTo>
                  <a:lnTo>
                    <a:pt x="1808" y="9032"/>
                  </a:lnTo>
                  <a:lnTo>
                    <a:pt x="1795" y="9017"/>
                  </a:lnTo>
                  <a:lnTo>
                    <a:pt x="1785" y="9010"/>
                  </a:lnTo>
                  <a:lnTo>
                    <a:pt x="1775" y="9002"/>
                  </a:lnTo>
                  <a:lnTo>
                    <a:pt x="1766" y="8993"/>
                  </a:lnTo>
                  <a:lnTo>
                    <a:pt x="1757" y="8983"/>
                  </a:lnTo>
                  <a:lnTo>
                    <a:pt x="1752" y="8979"/>
                  </a:lnTo>
                  <a:lnTo>
                    <a:pt x="1745" y="8975"/>
                  </a:lnTo>
                  <a:lnTo>
                    <a:pt x="1744" y="8972"/>
                  </a:lnTo>
                  <a:lnTo>
                    <a:pt x="1742" y="8968"/>
                  </a:lnTo>
                  <a:lnTo>
                    <a:pt x="1733" y="8961"/>
                  </a:lnTo>
                  <a:lnTo>
                    <a:pt x="1724" y="8954"/>
                  </a:lnTo>
                  <a:lnTo>
                    <a:pt x="1722" y="8950"/>
                  </a:lnTo>
                  <a:lnTo>
                    <a:pt x="1720" y="8946"/>
                  </a:lnTo>
                  <a:lnTo>
                    <a:pt x="1707" y="8934"/>
                  </a:lnTo>
                  <a:lnTo>
                    <a:pt x="1694" y="8923"/>
                  </a:lnTo>
                  <a:lnTo>
                    <a:pt x="1668" y="8896"/>
                  </a:lnTo>
                  <a:lnTo>
                    <a:pt x="1649" y="8877"/>
                  </a:lnTo>
                  <a:lnTo>
                    <a:pt x="1634" y="8861"/>
                  </a:lnTo>
                  <a:lnTo>
                    <a:pt x="1619" y="8847"/>
                  </a:lnTo>
                  <a:lnTo>
                    <a:pt x="1586" y="8811"/>
                  </a:lnTo>
                  <a:lnTo>
                    <a:pt x="1562" y="8784"/>
                  </a:lnTo>
                  <a:lnTo>
                    <a:pt x="1537" y="8757"/>
                  </a:lnTo>
                  <a:lnTo>
                    <a:pt x="1506" y="8724"/>
                  </a:lnTo>
                  <a:lnTo>
                    <a:pt x="1500" y="8716"/>
                  </a:lnTo>
                  <a:lnTo>
                    <a:pt x="1488" y="8702"/>
                  </a:lnTo>
                  <a:lnTo>
                    <a:pt x="1472" y="8684"/>
                  </a:lnTo>
                  <a:lnTo>
                    <a:pt x="1460" y="8668"/>
                  </a:lnTo>
                  <a:lnTo>
                    <a:pt x="1451" y="8658"/>
                  </a:lnTo>
                  <a:lnTo>
                    <a:pt x="1441" y="8650"/>
                  </a:lnTo>
                  <a:lnTo>
                    <a:pt x="1382" y="8578"/>
                  </a:lnTo>
                  <a:lnTo>
                    <a:pt x="1349" y="8540"/>
                  </a:lnTo>
                  <a:lnTo>
                    <a:pt x="1332" y="8518"/>
                  </a:lnTo>
                  <a:lnTo>
                    <a:pt x="1320" y="8503"/>
                  </a:lnTo>
                  <a:lnTo>
                    <a:pt x="1311" y="8492"/>
                  </a:lnTo>
                  <a:lnTo>
                    <a:pt x="1303" y="8483"/>
                  </a:lnTo>
                  <a:lnTo>
                    <a:pt x="1297" y="8473"/>
                  </a:lnTo>
                  <a:lnTo>
                    <a:pt x="1287" y="8461"/>
                  </a:lnTo>
                  <a:lnTo>
                    <a:pt x="1277" y="8447"/>
                  </a:lnTo>
                  <a:lnTo>
                    <a:pt x="1267" y="8434"/>
                  </a:lnTo>
                  <a:lnTo>
                    <a:pt x="1261" y="8428"/>
                  </a:lnTo>
                  <a:lnTo>
                    <a:pt x="1257" y="8424"/>
                  </a:lnTo>
                  <a:lnTo>
                    <a:pt x="1250" y="8412"/>
                  </a:lnTo>
                  <a:lnTo>
                    <a:pt x="1242" y="8401"/>
                  </a:lnTo>
                  <a:lnTo>
                    <a:pt x="1234" y="8392"/>
                  </a:lnTo>
                  <a:lnTo>
                    <a:pt x="1230" y="8386"/>
                  </a:lnTo>
                  <a:lnTo>
                    <a:pt x="1227" y="8384"/>
                  </a:lnTo>
                  <a:lnTo>
                    <a:pt x="1221" y="8375"/>
                  </a:lnTo>
                  <a:lnTo>
                    <a:pt x="1205" y="8353"/>
                  </a:lnTo>
                  <a:lnTo>
                    <a:pt x="1175" y="8310"/>
                  </a:lnTo>
                  <a:lnTo>
                    <a:pt x="1172" y="8308"/>
                  </a:lnTo>
                  <a:lnTo>
                    <a:pt x="1168" y="8304"/>
                  </a:lnTo>
                  <a:lnTo>
                    <a:pt x="1158" y="8289"/>
                  </a:lnTo>
                  <a:lnTo>
                    <a:pt x="1150" y="8279"/>
                  </a:lnTo>
                  <a:lnTo>
                    <a:pt x="1142" y="8267"/>
                  </a:lnTo>
                  <a:lnTo>
                    <a:pt x="1132" y="8250"/>
                  </a:lnTo>
                  <a:lnTo>
                    <a:pt x="1127" y="8245"/>
                  </a:lnTo>
                  <a:lnTo>
                    <a:pt x="1120" y="8235"/>
                  </a:lnTo>
                  <a:lnTo>
                    <a:pt x="1112" y="8224"/>
                  </a:lnTo>
                  <a:lnTo>
                    <a:pt x="1107" y="8218"/>
                  </a:lnTo>
                  <a:lnTo>
                    <a:pt x="1093" y="8197"/>
                  </a:lnTo>
                  <a:lnTo>
                    <a:pt x="1085" y="8184"/>
                  </a:lnTo>
                  <a:lnTo>
                    <a:pt x="1080" y="8177"/>
                  </a:lnTo>
                  <a:lnTo>
                    <a:pt x="1077" y="8172"/>
                  </a:lnTo>
                  <a:lnTo>
                    <a:pt x="1070" y="8164"/>
                  </a:lnTo>
                  <a:lnTo>
                    <a:pt x="1060" y="8149"/>
                  </a:lnTo>
                  <a:lnTo>
                    <a:pt x="1050" y="8132"/>
                  </a:lnTo>
                  <a:lnTo>
                    <a:pt x="1044" y="8125"/>
                  </a:lnTo>
                  <a:lnTo>
                    <a:pt x="1030" y="8103"/>
                  </a:lnTo>
                  <a:lnTo>
                    <a:pt x="1019" y="8084"/>
                  </a:lnTo>
                  <a:lnTo>
                    <a:pt x="1003" y="8060"/>
                  </a:lnTo>
                  <a:lnTo>
                    <a:pt x="975" y="8017"/>
                  </a:lnTo>
                  <a:lnTo>
                    <a:pt x="960" y="7992"/>
                  </a:lnTo>
                  <a:lnTo>
                    <a:pt x="944" y="7965"/>
                  </a:lnTo>
                  <a:lnTo>
                    <a:pt x="929" y="7940"/>
                  </a:lnTo>
                  <a:lnTo>
                    <a:pt x="913" y="7914"/>
                  </a:lnTo>
                  <a:lnTo>
                    <a:pt x="898" y="7887"/>
                  </a:lnTo>
                  <a:lnTo>
                    <a:pt x="883" y="7861"/>
                  </a:lnTo>
                  <a:lnTo>
                    <a:pt x="866" y="7835"/>
                  </a:lnTo>
                  <a:lnTo>
                    <a:pt x="851" y="7808"/>
                  </a:lnTo>
                  <a:lnTo>
                    <a:pt x="834" y="7776"/>
                  </a:lnTo>
                  <a:lnTo>
                    <a:pt x="817" y="7745"/>
                  </a:lnTo>
                  <a:lnTo>
                    <a:pt x="800" y="7713"/>
                  </a:lnTo>
                  <a:lnTo>
                    <a:pt x="782" y="7680"/>
                  </a:lnTo>
                  <a:lnTo>
                    <a:pt x="760" y="7634"/>
                  </a:lnTo>
                  <a:lnTo>
                    <a:pt x="741" y="7597"/>
                  </a:lnTo>
                  <a:lnTo>
                    <a:pt x="727" y="7568"/>
                  </a:lnTo>
                  <a:lnTo>
                    <a:pt x="714" y="7546"/>
                  </a:lnTo>
                  <a:lnTo>
                    <a:pt x="706" y="7528"/>
                  </a:lnTo>
                  <a:lnTo>
                    <a:pt x="698" y="7513"/>
                  </a:lnTo>
                  <a:lnTo>
                    <a:pt x="692" y="7500"/>
                  </a:lnTo>
                  <a:lnTo>
                    <a:pt x="686" y="7486"/>
                  </a:lnTo>
                  <a:lnTo>
                    <a:pt x="681" y="7475"/>
                  </a:lnTo>
                  <a:lnTo>
                    <a:pt x="670" y="7452"/>
                  </a:lnTo>
                  <a:lnTo>
                    <a:pt x="653" y="7415"/>
                  </a:lnTo>
                  <a:lnTo>
                    <a:pt x="630" y="7365"/>
                  </a:lnTo>
                  <a:lnTo>
                    <a:pt x="623" y="7347"/>
                  </a:lnTo>
                  <a:lnTo>
                    <a:pt x="614" y="7326"/>
                  </a:lnTo>
                  <a:lnTo>
                    <a:pt x="600" y="7295"/>
                  </a:lnTo>
                  <a:lnTo>
                    <a:pt x="579" y="7246"/>
                  </a:lnTo>
                  <a:lnTo>
                    <a:pt x="569" y="7216"/>
                  </a:lnTo>
                  <a:lnTo>
                    <a:pt x="557" y="7188"/>
                  </a:lnTo>
                  <a:lnTo>
                    <a:pt x="546" y="7159"/>
                  </a:lnTo>
                  <a:lnTo>
                    <a:pt x="535" y="7129"/>
                  </a:lnTo>
                  <a:lnTo>
                    <a:pt x="524" y="7101"/>
                  </a:lnTo>
                  <a:lnTo>
                    <a:pt x="512" y="7071"/>
                  </a:lnTo>
                  <a:lnTo>
                    <a:pt x="501" y="7041"/>
                  </a:lnTo>
                  <a:lnTo>
                    <a:pt x="490" y="7011"/>
                  </a:lnTo>
                  <a:lnTo>
                    <a:pt x="477" y="6974"/>
                  </a:lnTo>
                  <a:lnTo>
                    <a:pt x="468" y="6945"/>
                  </a:lnTo>
                  <a:lnTo>
                    <a:pt x="460" y="6921"/>
                  </a:lnTo>
                  <a:lnTo>
                    <a:pt x="454" y="6902"/>
                  </a:lnTo>
                  <a:lnTo>
                    <a:pt x="449" y="6886"/>
                  </a:lnTo>
                  <a:lnTo>
                    <a:pt x="444" y="6872"/>
                  </a:lnTo>
                  <a:lnTo>
                    <a:pt x="440" y="6860"/>
                  </a:lnTo>
                  <a:lnTo>
                    <a:pt x="436" y="6846"/>
                  </a:lnTo>
                  <a:lnTo>
                    <a:pt x="431" y="6834"/>
                  </a:lnTo>
                  <a:lnTo>
                    <a:pt x="425" y="6815"/>
                  </a:lnTo>
                  <a:lnTo>
                    <a:pt x="419" y="6795"/>
                  </a:lnTo>
                  <a:lnTo>
                    <a:pt x="412" y="6774"/>
                  </a:lnTo>
                  <a:lnTo>
                    <a:pt x="406" y="6750"/>
                  </a:lnTo>
                  <a:lnTo>
                    <a:pt x="398" y="6725"/>
                  </a:lnTo>
                  <a:lnTo>
                    <a:pt x="392" y="6701"/>
                  </a:lnTo>
                  <a:lnTo>
                    <a:pt x="385" y="6676"/>
                  </a:lnTo>
                  <a:lnTo>
                    <a:pt x="378" y="6651"/>
                  </a:lnTo>
                  <a:lnTo>
                    <a:pt x="372" y="6626"/>
                  </a:lnTo>
                  <a:lnTo>
                    <a:pt x="365" y="6601"/>
                  </a:lnTo>
                  <a:lnTo>
                    <a:pt x="357" y="6576"/>
                  </a:lnTo>
                  <a:lnTo>
                    <a:pt x="350" y="6546"/>
                  </a:lnTo>
                  <a:lnTo>
                    <a:pt x="344" y="6517"/>
                  </a:lnTo>
                  <a:lnTo>
                    <a:pt x="337" y="6488"/>
                  </a:lnTo>
                  <a:lnTo>
                    <a:pt x="330" y="6456"/>
                  </a:lnTo>
                  <a:lnTo>
                    <a:pt x="326" y="6442"/>
                  </a:lnTo>
                  <a:lnTo>
                    <a:pt x="321" y="6427"/>
                  </a:lnTo>
                  <a:lnTo>
                    <a:pt x="319" y="6414"/>
                  </a:lnTo>
                  <a:lnTo>
                    <a:pt x="316" y="6402"/>
                  </a:lnTo>
                  <a:lnTo>
                    <a:pt x="314" y="6389"/>
                  </a:lnTo>
                  <a:lnTo>
                    <a:pt x="312" y="6376"/>
                  </a:lnTo>
                  <a:lnTo>
                    <a:pt x="310" y="6368"/>
                  </a:lnTo>
                  <a:lnTo>
                    <a:pt x="307" y="6359"/>
                  </a:lnTo>
                  <a:lnTo>
                    <a:pt x="305" y="6351"/>
                  </a:lnTo>
                  <a:lnTo>
                    <a:pt x="302" y="6342"/>
                  </a:lnTo>
                  <a:lnTo>
                    <a:pt x="300" y="6328"/>
                  </a:lnTo>
                  <a:lnTo>
                    <a:pt x="297" y="6314"/>
                  </a:lnTo>
                  <a:lnTo>
                    <a:pt x="295" y="6300"/>
                  </a:lnTo>
                  <a:lnTo>
                    <a:pt x="293" y="6285"/>
                  </a:lnTo>
                  <a:lnTo>
                    <a:pt x="291" y="6277"/>
                  </a:lnTo>
                  <a:lnTo>
                    <a:pt x="289" y="6269"/>
                  </a:lnTo>
                  <a:lnTo>
                    <a:pt x="287" y="6260"/>
                  </a:lnTo>
                  <a:lnTo>
                    <a:pt x="283" y="6250"/>
                  </a:lnTo>
                  <a:lnTo>
                    <a:pt x="281" y="6234"/>
                  </a:lnTo>
                  <a:lnTo>
                    <a:pt x="279" y="6216"/>
                  </a:lnTo>
                  <a:lnTo>
                    <a:pt x="277" y="6198"/>
                  </a:lnTo>
                  <a:lnTo>
                    <a:pt x="275" y="6181"/>
                  </a:lnTo>
                  <a:lnTo>
                    <a:pt x="272" y="6172"/>
                  </a:lnTo>
                  <a:lnTo>
                    <a:pt x="270" y="6165"/>
                  </a:lnTo>
                  <a:lnTo>
                    <a:pt x="268" y="6157"/>
                  </a:lnTo>
                  <a:lnTo>
                    <a:pt x="266" y="6149"/>
                  </a:lnTo>
                  <a:lnTo>
                    <a:pt x="264" y="6129"/>
                  </a:lnTo>
                  <a:lnTo>
                    <a:pt x="262" y="6109"/>
                  </a:lnTo>
                  <a:lnTo>
                    <a:pt x="259" y="6088"/>
                  </a:lnTo>
                  <a:lnTo>
                    <a:pt x="257" y="6067"/>
                  </a:lnTo>
                  <a:lnTo>
                    <a:pt x="255" y="6057"/>
                  </a:lnTo>
                  <a:lnTo>
                    <a:pt x="253" y="6047"/>
                  </a:lnTo>
                  <a:lnTo>
                    <a:pt x="251" y="6037"/>
                  </a:lnTo>
                  <a:lnTo>
                    <a:pt x="248" y="6027"/>
                  </a:lnTo>
                  <a:lnTo>
                    <a:pt x="246" y="6003"/>
                  </a:lnTo>
                  <a:lnTo>
                    <a:pt x="243" y="5980"/>
                  </a:lnTo>
                  <a:lnTo>
                    <a:pt x="240" y="5956"/>
                  </a:lnTo>
                  <a:lnTo>
                    <a:pt x="237" y="5933"/>
                  </a:lnTo>
                  <a:lnTo>
                    <a:pt x="235" y="5922"/>
                  </a:lnTo>
                  <a:lnTo>
                    <a:pt x="233" y="5912"/>
                  </a:lnTo>
                  <a:lnTo>
                    <a:pt x="231" y="5901"/>
                  </a:lnTo>
                  <a:lnTo>
                    <a:pt x="229" y="5889"/>
                  </a:lnTo>
                  <a:lnTo>
                    <a:pt x="225" y="5823"/>
                  </a:lnTo>
                  <a:lnTo>
                    <a:pt x="222" y="5782"/>
                  </a:lnTo>
                  <a:lnTo>
                    <a:pt x="220" y="5756"/>
                  </a:lnTo>
                  <a:lnTo>
                    <a:pt x="218" y="5735"/>
                  </a:lnTo>
                  <a:lnTo>
                    <a:pt x="216" y="5727"/>
                  </a:lnTo>
                  <a:lnTo>
                    <a:pt x="213" y="5718"/>
                  </a:lnTo>
                  <a:lnTo>
                    <a:pt x="211" y="5695"/>
                  </a:lnTo>
                  <a:lnTo>
                    <a:pt x="210" y="5676"/>
                  </a:lnTo>
                  <a:lnTo>
                    <a:pt x="209" y="5656"/>
                  </a:lnTo>
                  <a:lnTo>
                    <a:pt x="208" y="5636"/>
                  </a:lnTo>
                  <a:lnTo>
                    <a:pt x="207" y="5609"/>
                  </a:lnTo>
                  <a:lnTo>
                    <a:pt x="206" y="5575"/>
                  </a:lnTo>
                  <a:lnTo>
                    <a:pt x="203" y="5530"/>
                  </a:lnTo>
                  <a:lnTo>
                    <a:pt x="201" y="5472"/>
                  </a:lnTo>
                  <a:lnTo>
                    <a:pt x="201" y="5430"/>
                  </a:lnTo>
                  <a:lnTo>
                    <a:pt x="201" y="5388"/>
                  </a:lnTo>
                  <a:lnTo>
                    <a:pt x="201" y="5346"/>
                  </a:lnTo>
                  <a:lnTo>
                    <a:pt x="201" y="5304"/>
                  </a:lnTo>
                  <a:lnTo>
                    <a:pt x="201" y="5262"/>
                  </a:lnTo>
                  <a:lnTo>
                    <a:pt x="201" y="5220"/>
                  </a:lnTo>
                  <a:lnTo>
                    <a:pt x="201" y="5178"/>
                  </a:lnTo>
                  <a:lnTo>
                    <a:pt x="201" y="5134"/>
                  </a:lnTo>
                  <a:lnTo>
                    <a:pt x="202" y="5107"/>
                  </a:lnTo>
                  <a:lnTo>
                    <a:pt x="205" y="5079"/>
                  </a:lnTo>
                  <a:lnTo>
                    <a:pt x="206" y="5050"/>
                  </a:lnTo>
                  <a:lnTo>
                    <a:pt x="207" y="5023"/>
                  </a:lnTo>
                  <a:lnTo>
                    <a:pt x="208" y="4995"/>
                  </a:lnTo>
                  <a:lnTo>
                    <a:pt x="209" y="4967"/>
                  </a:lnTo>
                  <a:lnTo>
                    <a:pt x="210" y="4939"/>
                  </a:lnTo>
                  <a:lnTo>
                    <a:pt x="211" y="4911"/>
                  </a:lnTo>
                  <a:lnTo>
                    <a:pt x="212" y="4903"/>
                  </a:lnTo>
                  <a:lnTo>
                    <a:pt x="214" y="4894"/>
                  </a:lnTo>
                  <a:lnTo>
                    <a:pt x="216" y="4885"/>
                  </a:lnTo>
                  <a:lnTo>
                    <a:pt x="218" y="4877"/>
                  </a:lnTo>
                  <a:lnTo>
                    <a:pt x="221" y="4838"/>
                  </a:lnTo>
                  <a:lnTo>
                    <a:pt x="223" y="4800"/>
                  </a:lnTo>
                  <a:lnTo>
                    <a:pt x="226" y="4762"/>
                  </a:lnTo>
                  <a:lnTo>
                    <a:pt x="229" y="4724"/>
                  </a:lnTo>
                  <a:lnTo>
                    <a:pt x="231" y="4714"/>
                  </a:lnTo>
                  <a:lnTo>
                    <a:pt x="233" y="4704"/>
                  </a:lnTo>
                  <a:lnTo>
                    <a:pt x="235" y="4692"/>
                  </a:lnTo>
                  <a:lnTo>
                    <a:pt x="237" y="4681"/>
                  </a:lnTo>
                  <a:lnTo>
                    <a:pt x="239" y="4656"/>
                  </a:lnTo>
                  <a:lnTo>
                    <a:pt x="242" y="4632"/>
                  </a:lnTo>
                  <a:lnTo>
                    <a:pt x="245" y="4606"/>
                  </a:lnTo>
                  <a:lnTo>
                    <a:pt x="248" y="4581"/>
                  </a:lnTo>
                  <a:lnTo>
                    <a:pt x="251" y="4571"/>
                  </a:lnTo>
                  <a:lnTo>
                    <a:pt x="253" y="4561"/>
                  </a:lnTo>
                  <a:lnTo>
                    <a:pt x="255" y="4551"/>
                  </a:lnTo>
                  <a:lnTo>
                    <a:pt x="257" y="4541"/>
                  </a:lnTo>
                  <a:lnTo>
                    <a:pt x="259" y="4523"/>
                  </a:lnTo>
                  <a:lnTo>
                    <a:pt x="262" y="4504"/>
                  </a:lnTo>
                  <a:lnTo>
                    <a:pt x="264" y="4485"/>
                  </a:lnTo>
                  <a:lnTo>
                    <a:pt x="266" y="4466"/>
                  </a:lnTo>
                  <a:lnTo>
                    <a:pt x="268" y="4453"/>
                  </a:lnTo>
                  <a:lnTo>
                    <a:pt x="271" y="4441"/>
                  </a:lnTo>
                  <a:lnTo>
                    <a:pt x="274" y="4429"/>
                  </a:lnTo>
                  <a:lnTo>
                    <a:pt x="278" y="4416"/>
                  </a:lnTo>
                  <a:lnTo>
                    <a:pt x="279" y="4403"/>
                  </a:lnTo>
                  <a:lnTo>
                    <a:pt x="280" y="4390"/>
                  </a:lnTo>
                  <a:lnTo>
                    <a:pt x="281" y="4376"/>
                  </a:lnTo>
                  <a:lnTo>
                    <a:pt x="283" y="4362"/>
                  </a:lnTo>
                  <a:lnTo>
                    <a:pt x="287" y="4354"/>
                  </a:lnTo>
                  <a:lnTo>
                    <a:pt x="289" y="4346"/>
                  </a:lnTo>
                  <a:lnTo>
                    <a:pt x="291" y="4339"/>
                  </a:lnTo>
                  <a:lnTo>
                    <a:pt x="293" y="4330"/>
                  </a:lnTo>
                  <a:lnTo>
                    <a:pt x="295" y="4316"/>
                  </a:lnTo>
                  <a:lnTo>
                    <a:pt x="297" y="4302"/>
                  </a:lnTo>
                  <a:lnTo>
                    <a:pt x="300" y="4286"/>
                  </a:lnTo>
                  <a:lnTo>
                    <a:pt x="302" y="4271"/>
                  </a:lnTo>
                  <a:lnTo>
                    <a:pt x="304" y="4263"/>
                  </a:lnTo>
                  <a:lnTo>
                    <a:pt x="306" y="4254"/>
                  </a:lnTo>
                  <a:lnTo>
                    <a:pt x="309" y="4246"/>
                  </a:lnTo>
                  <a:lnTo>
                    <a:pt x="312" y="4238"/>
                  </a:lnTo>
                  <a:lnTo>
                    <a:pt x="314" y="4226"/>
                  </a:lnTo>
                  <a:lnTo>
                    <a:pt x="316" y="4212"/>
                  </a:lnTo>
                  <a:lnTo>
                    <a:pt x="319" y="4199"/>
                  </a:lnTo>
                  <a:lnTo>
                    <a:pt x="321" y="4186"/>
                  </a:lnTo>
                  <a:lnTo>
                    <a:pt x="326" y="4171"/>
                  </a:lnTo>
                  <a:lnTo>
                    <a:pt x="330" y="4156"/>
                  </a:lnTo>
                  <a:lnTo>
                    <a:pt x="333" y="4144"/>
                  </a:lnTo>
                  <a:lnTo>
                    <a:pt x="335" y="4131"/>
                  </a:lnTo>
                  <a:lnTo>
                    <a:pt x="337" y="4118"/>
                  </a:lnTo>
                  <a:lnTo>
                    <a:pt x="339" y="4105"/>
                  </a:lnTo>
                  <a:lnTo>
                    <a:pt x="342" y="4095"/>
                  </a:lnTo>
                  <a:lnTo>
                    <a:pt x="346" y="4085"/>
                  </a:lnTo>
                  <a:lnTo>
                    <a:pt x="349" y="4075"/>
                  </a:lnTo>
                  <a:lnTo>
                    <a:pt x="351" y="4064"/>
                  </a:lnTo>
                  <a:lnTo>
                    <a:pt x="353" y="4052"/>
                  </a:lnTo>
                  <a:lnTo>
                    <a:pt x="355" y="4041"/>
                  </a:lnTo>
                  <a:lnTo>
                    <a:pt x="361" y="4024"/>
                  </a:lnTo>
                  <a:lnTo>
                    <a:pt x="368" y="4002"/>
                  </a:lnTo>
                  <a:lnTo>
                    <a:pt x="378" y="3963"/>
                  </a:lnTo>
                  <a:lnTo>
                    <a:pt x="395" y="3891"/>
                  </a:lnTo>
                  <a:lnTo>
                    <a:pt x="404" y="3871"/>
                  </a:lnTo>
                  <a:lnTo>
                    <a:pt x="411" y="3848"/>
                  </a:lnTo>
                  <a:lnTo>
                    <a:pt x="418" y="3826"/>
                  </a:lnTo>
                  <a:lnTo>
                    <a:pt x="424" y="3805"/>
                  </a:lnTo>
                  <a:lnTo>
                    <a:pt x="426" y="3791"/>
                  </a:lnTo>
                  <a:lnTo>
                    <a:pt x="430" y="3775"/>
                  </a:lnTo>
                  <a:lnTo>
                    <a:pt x="432" y="3771"/>
                  </a:lnTo>
                  <a:lnTo>
                    <a:pt x="436" y="3766"/>
                  </a:lnTo>
                  <a:lnTo>
                    <a:pt x="451" y="3721"/>
                  </a:lnTo>
                  <a:lnTo>
                    <a:pt x="462" y="3687"/>
                  </a:lnTo>
                  <a:lnTo>
                    <a:pt x="470" y="3662"/>
                  </a:lnTo>
                  <a:lnTo>
                    <a:pt x="476" y="3644"/>
                  </a:lnTo>
                  <a:lnTo>
                    <a:pt x="479" y="3632"/>
                  </a:lnTo>
                  <a:lnTo>
                    <a:pt x="483" y="3623"/>
                  </a:lnTo>
                  <a:lnTo>
                    <a:pt x="484" y="3617"/>
                  </a:lnTo>
                  <a:lnTo>
                    <a:pt x="486" y="3609"/>
                  </a:lnTo>
                  <a:lnTo>
                    <a:pt x="490" y="3600"/>
                  </a:lnTo>
                  <a:lnTo>
                    <a:pt x="496" y="3589"/>
                  </a:lnTo>
                  <a:lnTo>
                    <a:pt x="506" y="3559"/>
                  </a:lnTo>
                  <a:lnTo>
                    <a:pt x="514" y="3535"/>
                  </a:lnTo>
                  <a:lnTo>
                    <a:pt x="523" y="3515"/>
                  </a:lnTo>
                  <a:lnTo>
                    <a:pt x="530" y="3495"/>
                  </a:lnTo>
                  <a:lnTo>
                    <a:pt x="538" y="3473"/>
                  </a:lnTo>
                  <a:lnTo>
                    <a:pt x="549" y="3445"/>
                  </a:lnTo>
                  <a:lnTo>
                    <a:pt x="563" y="3411"/>
                  </a:lnTo>
                  <a:lnTo>
                    <a:pt x="579" y="3366"/>
                  </a:lnTo>
                  <a:lnTo>
                    <a:pt x="588" y="3348"/>
                  </a:lnTo>
                  <a:lnTo>
                    <a:pt x="599" y="3323"/>
                  </a:lnTo>
                  <a:lnTo>
                    <a:pt x="610" y="3298"/>
                  </a:lnTo>
                  <a:lnTo>
                    <a:pt x="620" y="3276"/>
                  </a:lnTo>
                  <a:lnTo>
                    <a:pt x="623" y="3267"/>
                  </a:lnTo>
                  <a:lnTo>
                    <a:pt x="626" y="3257"/>
                  </a:lnTo>
                  <a:lnTo>
                    <a:pt x="630" y="3247"/>
                  </a:lnTo>
                  <a:lnTo>
                    <a:pt x="634" y="3237"/>
                  </a:lnTo>
                  <a:lnTo>
                    <a:pt x="678" y="3146"/>
                  </a:lnTo>
                  <a:lnTo>
                    <a:pt x="712" y="3076"/>
                  </a:lnTo>
                  <a:lnTo>
                    <a:pt x="737" y="3025"/>
                  </a:lnTo>
                  <a:lnTo>
                    <a:pt x="754" y="2989"/>
                  </a:lnTo>
                  <a:lnTo>
                    <a:pt x="767" y="2964"/>
                  </a:lnTo>
                  <a:lnTo>
                    <a:pt x="774" y="2948"/>
                  </a:lnTo>
                  <a:lnTo>
                    <a:pt x="779" y="2938"/>
                  </a:lnTo>
                  <a:lnTo>
                    <a:pt x="782" y="2929"/>
                  </a:lnTo>
                  <a:lnTo>
                    <a:pt x="789" y="2918"/>
                  </a:lnTo>
                  <a:lnTo>
                    <a:pt x="802" y="2897"/>
                  </a:lnTo>
                  <a:lnTo>
                    <a:pt x="815" y="2872"/>
                  </a:lnTo>
                  <a:lnTo>
                    <a:pt x="825" y="2851"/>
                  </a:lnTo>
                  <a:lnTo>
                    <a:pt x="831" y="2840"/>
                  </a:lnTo>
                  <a:lnTo>
                    <a:pt x="844" y="2819"/>
                  </a:lnTo>
                  <a:lnTo>
                    <a:pt x="867" y="2778"/>
                  </a:lnTo>
                  <a:lnTo>
                    <a:pt x="906" y="2707"/>
                  </a:lnTo>
                  <a:lnTo>
                    <a:pt x="920" y="2684"/>
                  </a:lnTo>
                  <a:lnTo>
                    <a:pt x="933" y="2663"/>
                  </a:lnTo>
                  <a:lnTo>
                    <a:pt x="947" y="2640"/>
                  </a:lnTo>
                  <a:lnTo>
                    <a:pt x="961" y="2618"/>
                  </a:lnTo>
                  <a:lnTo>
                    <a:pt x="975" y="2595"/>
                  </a:lnTo>
                  <a:lnTo>
                    <a:pt x="988" y="2572"/>
                  </a:lnTo>
                  <a:lnTo>
                    <a:pt x="1003" y="2551"/>
                  </a:lnTo>
                  <a:lnTo>
                    <a:pt x="1017" y="2528"/>
                  </a:lnTo>
                  <a:lnTo>
                    <a:pt x="1023" y="2519"/>
                  </a:lnTo>
                  <a:lnTo>
                    <a:pt x="1038" y="2499"/>
                  </a:lnTo>
                  <a:lnTo>
                    <a:pt x="1057" y="2470"/>
                  </a:lnTo>
                  <a:lnTo>
                    <a:pt x="1080" y="2437"/>
                  </a:lnTo>
                  <a:lnTo>
                    <a:pt x="1101" y="2404"/>
                  </a:lnTo>
                  <a:lnTo>
                    <a:pt x="1122" y="2375"/>
                  </a:lnTo>
                  <a:lnTo>
                    <a:pt x="1136" y="2355"/>
                  </a:lnTo>
                  <a:lnTo>
                    <a:pt x="1142" y="2346"/>
                  </a:lnTo>
                  <a:lnTo>
                    <a:pt x="1165" y="2314"/>
                  </a:lnTo>
                  <a:lnTo>
                    <a:pt x="1177" y="2297"/>
                  </a:lnTo>
                  <a:lnTo>
                    <a:pt x="1184" y="2287"/>
                  </a:lnTo>
                  <a:lnTo>
                    <a:pt x="1188" y="2280"/>
                  </a:lnTo>
                  <a:lnTo>
                    <a:pt x="1198" y="2270"/>
                  </a:lnTo>
                  <a:lnTo>
                    <a:pt x="1206" y="2260"/>
                  </a:lnTo>
                  <a:lnTo>
                    <a:pt x="1212" y="2250"/>
                  </a:lnTo>
                  <a:lnTo>
                    <a:pt x="1218" y="2240"/>
                  </a:lnTo>
                  <a:lnTo>
                    <a:pt x="1225" y="2231"/>
                  </a:lnTo>
                  <a:lnTo>
                    <a:pt x="1231" y="2221"/>
                  </a:lnTo>
                  <a:lnTo>
                    <a:pt x="1240" y="2213"/>
                  </a:lnTo>
                  <a:lnTo>
                    <a:pt x="1248" y="2204"/>
                  </a:lnTo>
                  <a:lnTo>
                    <a:pt x="1251" y="2198"/>
                  </a:lnTo>
                  <a:lnTo>
                    <a:pt x="1257" y="2190"/>
                  </a:lnTo>
                  <a:lnTo>
                    <a:pt x="1268" y="2173"/>
                  </a:lnTo>
                  <a:lnTo>
                    <a:pt x="1291" y="2143"/>
                  </a:lnTo>
                  <a:lnTo>
                    <a:pt x="1298" y="2136"/>
                  </a:lnTo>
                  <a:lnTo>
                    <a:pt x="1307" y="2125"/>
                  </a:lnTo>
                  <a:lnTo>
                    <a:pt x="1316" y="2116"/>
                  </a:lnTo>
                  <a:lnTo>
                    <a:pt x="1321" y="2110"/>
                  </a:lnTo>
                  <a:lnTo>
                    <a:pt x="1325" y="2104"/>
                  </a:lnTo>
                  <a:lnTo>
                    <a:pt x="1332" y="2093"/>
                  </a:lnTo>
                  <a:lnTo>
                    <a:pt x="1348" y="2073"/>
                  </a:lnTo>
                  <a:lnTo>
                    <a:pt x="1381" y="2033"/>
                  </a:lnTo>
                  <a:lnTo>
                    <a:pt x="1385" y="2028"/>
                  </a:lnTo>
                  <a:lnTo>
                    <a:pt x="1391" y="2024"/>
                  </a:lnTo>
                  <a:lnTo>
                    <a:pt x="1402" y="2010"/>
                  </a:lnTo>
                  <a:lnTo>
                    <a:pt x="1410" y="2000"/>
                  </a:lnTo>
                  <a:lnTo>
                    <a:pt x="1417" y="1992"/>
                  </a:lnTo>
                  <a:lnTo>
                    <a:pt x="1422" y="1985"/>
                  </a:lnTo>
                  <a:lnTo>
                    <a:pt x="1429" y="1978"/>
                  </a:lnTo>
                  <a:lnTo>
                    <a:pt x="1436" y="1970"/>
                  </a:lnTo>
                  <a:lnTo>
                    <a:pt x="1444" y="1959"/>
                  </a:lnTo>
                  <a:lnTo>
                    <a:pt x="1452" y="1948"/>
                  </a:lnTo>
                  <a:lnTo>
                    <a:pt x="1462" y="1938"/>
                  </a:lnTo>
                  <a:lnTo>
                    <a:pt x="1471" y="1927"/>
                  </a:lnTo>
                  <a:lnTo>
                    <a:pt x="1480" y="1918"/>
                  </a:lnTo>
                  <a:lnTo>
                    <a:pt x="1487" y="1912"/>
                  </a:lnTo>
                  <a:lnTo>
                    <a:pt x="1505" y="1891"/>
                  </a:lnTo>
                  <a:lnTo>
                    <a:pt x="1510" y="1883"/>
                  </a:lnTo>
                  <a:lnTo>
                    <a:pt x="1528" y="1866"/>
                  </a:lnTo>
                  <a:lnTo>
                    <a:pt x="1544" y="1847"/>
                  </a:lnTo>
                  <a:lnTo>
                    <a:pt x="1562" y="1829"/>
                  </a:lnTo>
                  <a:lnTo>
                    <a:pt x="1579" y="1810"/>
                  </a:lnTo>
                  <a:lnTo>
                    <a:pt x="1594" y="1793"/>
                  </a:lnTo>
                  <a:lnTo>
                    <a:pt x="1605" y="1780"/>
                  </a:lnTo>
                  <a:lnTo>
                    <a:pt x="1618" y="1764"/>
                  </a:lnTo>
                  <a:lnTo>
                    <a:pt x="1641" y="1742"/>
                  </a:lnTo>
                  <a:lnTo>
                    <a:pt x="1653" y="1731"/>
                  </a:lnTo>
                  <a:lnTo>
                    <a:pt x="1670" y="1714"/>
                  </a:lnTo>
                  <a:lnTo>
                    <a:pt x="1687" y="1698"/>
                  </a:lnTo>
                  <a:lnTo>
                    <a:pt x="1697" y="1685"/>
                  </a:lnTo>
                  <a:lnTo>
                    <a:pt x="1705" y="1679"/>
                  </a:lnTo>
                  <a:lnTo>
                    <a:pt x="1716" y="1669"/>
                  </a:lnTo>
                  <a:lnTo>
                    <a:pt x="1737" y="1648"/>
                  </a:lnTo>
                  <a:lnTo>
                    <a:pt x="1775" y="1610"/>
                  </a:lnTo>
                  <a:lnTo>
                    <a:pt x="1779" y="1603"/>
                  </a:lnTo>
                  <a:lnTo>
                    <a:pt x="1783" y="1597"/>
                  </a:lnTo>
                  <a:lnTo>
                    <a:pt x="1786" y="1597"/>
                  </a:lnTo>
                  <a:lnTo>
                    <a:pt x="1789" y="1595"/>
                  </a:lnTo>
                  <a:lnTo>
                    <a:pt x="1802" y="1585"/>
                  </a:lnTo>
                  <a:lnTo>
                    <a:pt x="1814" y="1573"/>
                  </a:lnTo>
                  <a:lnTo>
                    <a:pt x="1822" y="1565"/>
                  </a:lnTo>
                  <a:lnTo>
                    <a:pt x="1840" y="1550"/>
                  </a:lnTo>
                  <a:lnTo>
                    <a:pt x="1862" y="1528"/>
                  </a:lnTo>
                  <a:lnTo>
                    <a:pt x="1888" y="1506"/>
                  </a:lnTo>
                  <a:lnTo>
                    <a:pt x="1936" y="1463"/>
                  </a:lnTo>
                  <a:lnTo>
                    <a:pt x="1968" y="1434"/>
                  </a:lnTo>
                  <a:lnTo>
                    <a:pt x="1987" y="1417"/>
                  </a:lnTo>
                  <a:lnTo>
                    <a:pt x="1997" y="1407"/>
                  </a:lnTo>
                  <a:lnTo>
                    <a:pt x="2064" y="1352"/>
                  </a:lnTo>
                  <a:lnTo>
                    <a:pt x="2102" y="1320"/>
                  </a:lnTo>
                  <a:lnTo>
                    <a:pt x="2122" y="1305"/>
                  </a:lnTo>
                  <a:lnTo>
                    <a:pt x="2134" y="1294"/>
                  </a:lnTo>
                  <a:lnTo>
                    <a:pt x="2143" y="1288"/>
                  </a:lnTo>
                  <a:lnTo>
                    <a:pt x="2161" y="1275"/>
                  </a:lnTo>
                  <a:lnTo>
                    <a:pt x="2183" y="1258"/>
                  </a:lnTo>
                  <a:lnTo>
                    <a:pt x="2208" y="1240"/>
                  </a:lnTo>
                  <a:lnTo>
                    <a:pt x="2215" y="1233"/>
                  </a:lnTo>
                  <a:lnTo>
                    <a:pt x="2224" y="1224"/>
                  </a:lnTo>
                  <a:lnTo>
                    <a:pt x="2235" y="1218"/>
                  </a:lnTo>
                  <a:lnTo>
                    <a:pt x="2249" y="1206"/>
                  </a:lnTo>
                  <a:lnTo>
                    <a:pt x="2263" y="1196"/>
                  </a:lnTo>
                  <a:lnTo>
                    <a:pt x="2272" y="1190"/>
                  </a:lnTo>
                  <a:lnTo>
                    <a:pt x="2282" y="1182"/>
                  </a:lnTo>
                  <a:lnTo>
                    <a:pt x="2291" y="1173"/>
                  </a:lnTo>
                  <a:lnTo>
                    <a:pt x="2348" y="1134"/>
                  </a:lnTo>
                  <a:lnTo>
                    <a:pt x="2390" y="1105"/>
                  </a:lnTo>
                  <a:lnTo>
                    <a:pt x="2421" y="1083"/>
                  </a:lnTo>
                  <a:lnTo>
                    <a:pt x="2444" y="1067"/>
                  </a:lnTo>
                  <a:lnTo>
                    <a:pt x="2459" y="1056"/>
                  </a:lnTo>
                  <a:lnTo>
                    <a:pt x="2471" y="1048"/>
                  </a:lnTo>
                  <a:lnTo>
                    <a:pt x="2480" y="1042"/>
                  </a:lnTo>
                  <a:lnTo>
                    <a:pt x="2490" y="1036"/>
                  </a:lnTo>
                  <a:lnTo>
                    <a:pt x="2490" y="1034"/>
                  </a:lnTo>
                  <a:lnTo>
                    <a:pt x="2492" y="1032"/>
                  </a:lnTo>
                  <a:lnTo>
                    <a:pt x="2509" y="1023"/>
                  </a:lnTo>
                  <a:lnTo>
                    <a:pt x="2525" y="1012"/>
                  </a:lnTo>
                  <a:lnTo>
                    <a:pt x="2541" y="1003"/>
                  </a:lnTo>
                  <a:lnTo>
                    <a:pt x="2559" y="993"/>
                  </a:lnTo>
                  <a:lnTo>
                    <a:pt x="2559" y="991"/>
                  </a:lnTo>
                  <a:lnTo>
                    <a:pt x="2561" y="988"/>
                  </a:lnTo>
                  <a:lnTo>
                    <a:pt x="2589" y="971"/>
                  </a:lnTo>
                  <a:lnTo>
                    <a:pt x="2615" y="955"/>
                  </a:lnTo>
                  <a:lnTo>
                    <a:pt x="2642" y="939"/>
                  </a:lnTo>
                  <a:lnTo>
                    <a:pt x="2670" y="922"/>
                  </a:lnTo>
                  <a:lnTo>
                    <a:pt x="2697" y="906"/>
                  </a:lnTo>
                  <a:lnTo>
                    <a:pt x="2724" y="889"/>
                  </a:lnTo>
                  <a:lnTo>
                    <a:pt x="2752" y="872"/>
                  </a:lnTo>
                  <a:lnTo>
                    <a:pt x="2779" y="856"/>
                  </a:lnTo>
                  <a:lnTo>
                    <a:pt x="2847" y="818"/>
                  </a:lnTo>
                  <a:lnTo>
                    <a:pt x="2886" y="797"/>
                  </a:lnTo>
                  <a:lnTo>
                    <a:pt x="2904" y="787"/>
                  </a:lnTo>
                  <a:lnTo>
                    <a:pt x="2911" y="784"/>
                  </a:lnTo>
                  <a:lnTo>
                    <a:pt x="2928" y="773"/>
                  </a:lnTo>
                  <a:lnTo>
                    <a:pt x="2955" y="760"/>
                  </a:lnTo>
                  <a:lnTo>
                    <a:pt x="2990" y="742"/>
                  </a:lnTo>
                  <a:lnTo>
                    <a:pt x="3036" y="717"/>
                  </a:lnTo>
                  <a:lnTo>
                    <a:pt x="3086" y="692"/>
                  </a:lnTo>
                  <a:lnTo>
                    <a:pt x="3125" y="674"/>
                  </a:lnTo>
                  <a:lnTo>
                    <a:pt x="3155" y="660"/>
                  </a:lnTo>
                  <a:lnTo>
                    <a:pt x="3180" y="648"/>
                  </a:lnTo>
                  <a:lnTo>
                    <a:pt x="3200" y="638"/>
                  </a:lnTo>
                  <a:lnTo>
                    <a:pt x="3221" y="629"/>
                  </a:lnTo>
                  <a:lnTo>
                    <a:pt x="3243" y="619"/>
                  </a:lnTo>
                  <a:lnTo>
                    <a:pt x="3270" y="606"/>
                  </a:lnTo>
                  <a:lnTo>
                    <a:pt x="3320" y="586"/>
                  </a:lnTo>
                  <a:lnTo>
                    <a:pt x="3348" y="573"/>
                  </a:lnTo>
                  <a:lnTo>
                    <a:pt x="3364" y="567"/>
                  </a:lnTo>
                  <a:lnTo>
                    <a:pt x="3381" y="561"/>
                  </a:lnTo>
                  <a:lnTo>
                    <a:pt x="3390" y="557"/>
                  </a:lnTo>
                  <a:lnTo>
                    <a:pt x="3399" y="551"/>
                  </a:lnTo>
                  <a:lnTo>
                    <a:pt x="3418" y="545"/>
                  </a:lnTo>
                  <a:lnTo>
                    <a:pt x="3435" y="538"/>
                  </a:lnTo>
                  <a:lnTo>
                    <a:pt x="3452" y="530"/>
                  </a:lnTo>
                  <a:lnTo>
                    <a:pt x="3472" y="524"/>
                  </a:lnTo>
                  <a:lnTo>
                    <a:pt x="3488" y="517"/>
                  </a:lnTo>
                  <a:lnTo>
                    <a:pt x="3511" y="508"/>
                  </a:lnTo>
                  <a:lnTo>
                    <a:pt x="3544" y="496"/>
                  </a:lnTo>
                  <a:lnTo>
                    <a:pt x="3590" y="478"/>
                  </a:lnTo>
                  <a:lnTo>
                    <a:pt x="3599" y="476"/>
                  </a:lnTo>
                  <a:lnTo>
                    <a:pt x="3607" y="473"/>
                  </a:lnTo>
                  <a:lnTo>
                    <a:pt x="3617" y="471"/>
                  </a:lnTo>
                  <a:lnTo>
                    <a:pt x="3626" y="468"/>
                  </a:lnTo>
                  <a:lnTo>
                    <a:pt x="3637" y="463"/>
                  </a:lnTo>
                  <a:lnTo>
                    <a:pt x="3648" y="457"/>
                  </a:lnTo>
                  <a:lnTo>
                    <a:pt x="3660" y="455"/>
                  </a:lnTo>
                  <a:lnTo>
                    <a:pt x="3672" y="451"/>
                  </a:lnTo>
                  <a:lnTo>
                    <a:pt x="3678" y="448"/>
                  </a:lnTo>
                  <a:lnTo>
                    <a:pt x="3685" y="443"/>
                  </a:lnTo>
                  <a:lnTo>
                    <a:pt x="3709" y="437"/>
                  </a:lnTo>
                  <a:lnTo>
                    <a:pt x="3730" y="430"/>
                  </a:lnTo>
                  <a:lnTo>
                    <a:pt x="3752" y="424"/>
                  </a:lnTo>
                  <a:lnTo>
                    <a:pt x="3778" y="417"/>
                  </a:lnTo>
                  <a:lnTo>
                    <a:pt x="3787" y="413"/>
                  </a:lnTo>
                  <a:lnTo>
                    <a:pt x="3796" y="409"/>
                  </a:lnTo>
                  <a:lnTo>
                    <a:pt x="3804" y="406"/>
                  </a:lnTo>
                  <a:lnTo>
                    <a:pt x="3814" y="402"/>
                  </a:lnTo>
                  <a:lnTo>
                    <a:pt x="3839" y="395"/>
                  </a:lnTo>
                  <a:lnTo>
                    <a:pt x="3857" y="390"/>
                  </a:lnTo>
                  <a:lnTo>
                    <a:pt x="3874" y="385"/>
                  </a:lnTo>
                  <a:lnTo>
                    <a:pt x="3896" y="380"/>
                  </a:lnTo>
                  <a:lnTo>
                    <a:pt x="3919" y="372"/>
                  </a:lnTo>
                  <a:lnTo>
                    <a:pt x="3949" y="364"/>
                  </a:lnTo>
                  <a:lnTo>
                    <a:pt x="3978" y="356"/>
                  </a:lnTo>
                  <a:lnTo>
                    <a:pt x="3997" y="350"/>
                  </a:lnTo>
                  <a:lnTo>
                    <a:pt x="4026" y="343"/>
                  </a:lnTo>
                  <a:lnTo>
                    <a:pt x="4052" y="337"/>
                  </a:lnTo>
                  <a:lnTo>
                    <a:pt x="4076" y="330"/>
                  </a:lnTo>
                  <a:lnTo>
                    <a:pt x="4103" y="324"/>
                  </a:lnTo>
                  <a:lnTo>
                    <a:pt x="4116" y="320"/>
                  </a:lnTo>
                  <a:lnTo>
                    <a:pt x="4130" y="315"/>
                  </a:lnTo>
                  <a:lnTo>
                    <a:pt x="4141" y="313"/>
                  </a:lnTo>
                  <a:lnTo>
                    <a:pt x="4152" y="311"/>
                  </a:lnTo>
                  <a:lnTo>
                    <a:pt x="4164" y="309"/>
                  </a:lnTo>
                  <a:lnTo>
                    <a:pt x="4177" y="307"/>
                  </a:lnTo>
                  <a:lnTo>
                    <a:pt x="4185" y="304"/>
                  </a:lnTo>
                  <a:lnTo>
                    <a:pt x="4195" y="301"/>
                  </a:lnTo>
                  <a:lnTo>
                    <a:pt x="4205" y="298"/>
                  </a:lnTo>
                  <a:lnTo>
                    <a:pt x="4215" y="295"/>
                  </a:lnTo>
                  <a:lnTo>
                    <a:pt x="4228" y="292"/>
                  </a:lnTo>
                  <a:lnTo>
                    <a:pt x="4242" y="290"/>
                  </a:lnTo>
                  <a:lnTo>
                    <a:pt x="4256" y="287"/>
                  </a:lnTo>
                  <a:lnTo>
                    <a:pt x="4270" y="285"/>
                  </a:lnTo>
                  <a:lnTo>
                    <a:pt x="4283" y="281"/>
                  </a:lnTo>
                  <a:lnTo>
                    <a:pt x="4297" y="276"/>
                  </a:lnTo>
                  <a:lnTo>
                    <a:pt x="4314" y="274"/>
                  </a:lnTo>
                  <a:lnTo>
                    <a:pt x="4331" y="272"/>
                  </a:lnTo>
                  <a:lnTo>
                    <a:pt x="4347" y="270"/>
                  </a:lnTo>
                  <a:lnTo>
                    <a:pt x="4364" y="268"/>
                  </a:lnTo>
                  <a:lnTo>
                    <a:pt x="4374" y="265"/>
                  </a:lnTo>
                  <a:lnTo>
                    <a:pt x="4382" y="260"/>
                  </a:lnTo>
                  <a:lnTo>
                    <a:pt x="4436" y="251"/>
                  </a:lnTo>
                  <a:lnTo>
                    <a:pt x="4467" y="246"/>
                  </a:lnTo>
                  <a:lnTo>
                    <a:pt x="4482" y="243"/>
                  </a:lnTo>
                  <a:lnTo>
                    <a:pt x="4491" y="242"/>
                  </a:lnTo>
                  <a:lnTo>
                    <a:pt x="4494" y="241"/>
                  </a:lnTo>
                  <a:lnTo>
                    <a:pt x="4497" y="239"/>
                  </a:lnTo>
                  <a:lnTo>
                    <a:pt x="4519" y="237"/>
                  </a:lnTo>
                  <a:lnTo>
                    <a:pt x="4543" y="234"/>
                  </a:lnTo>
                  <a:lnTo>
                    <a:pt x="4567" y="232"/>
                  </a:lnTo>
                  <a:lnTo>
                    <a:pt x="4589" y="229"/>
                  </a:lnTo>
                  <a:lnTo>
                    <a:pt x="4600" y="226"/>
                  </a:lnTo>
                  <a:lnTo>
                    <a:pt x="4612" y="222"/>
                  </a:lnTo>
                  <a:lnTo>
                    <a:pt x="4668" y="216"/>
                  </a:lnTo>
                  <a:lnTo>
                    <a:pt x="4701" y="212"/>
                  </a:lnTo>
                  <a:lnTo>
                    <a:pt x="4720" y="210"/>
                  </a:lnTo>
                  <a:lnTo>
                    <a:pt x="4739" y="207"/>
                  </a:lnTo>
                  <a:lnTo>
                    <a:pt x="4743" y="206"/>
                  </a:lnTo>
                  <a:lnTo>
                    <a:pt x="4749" y="204"/>
                  </a:lnTo>
                  <a:lnTo>
                    <a:pt x="4760" y="203"/>
                  </a:lnTo>
                  <a:lnTo>
                    <a:pt x="4782" y="200"/>
                  </a:lnTo>
                  <a:lnTo>
                    <a:pt x="4817" y="198"/>
                  </a:lnTo>
                  <a:lnTo>
                    <a:pt x="4852" y="196"/>
                  </a:lnTo>
                  <a:lnTo>
                    <a:pt x="4887" y="193"/>
                  </a:lnTo>
                  <a:lnTo>
                    <a:pt x="4923" y="190"/>
                  </a:lnTo>
                  <a:lnTo>
                    <a:pt x="4932" y="188"/>
                  </a:lnTo>
                  <a:lnTo>
                    <a:pt x="4942" y="184"/>
                  </a:lnTo>
                  <a:lnTo>
                    <a:pt x="5013" y="182"/>
                  </a:lnTo>
                  <a:lnTo>
                    <a:pt x="5065" y="181"/>
                  </a:lnTo>
                  <a:lnTo>
                    <a:pt x="5104" y="180"/>
                  </a:lnTo>
                  <a:lnTo>
                    <a:pt x="5132" y="179"/>
                  </a:lnTo>
                  <a:lnTo>
                    <a:pt x="5150" y="178"/>
                  </a:lnTo>
                  <a:lnTo>
                    <a:pt x="5162" y="177"/>
                  </a:lnTo>
                  <a:lnTo>
                    <a:pt x="5171" y="176"/>
                  </a:lnTo>
                  <a:lnTo>
                    <a:pt x="5179" y="175"/>
                  </a:lnTo>
                  <a:lnTo>
                    <a:pt x="5219" y="175"/>
                  </a:lnTo>
                  <a:lnTo>
                    <a:pt x="5260" y="175"/>
                  </a:lnTo>
                  <a:lnTo>
                    <a:pt x="5300" y="175"/>
                  </a:lnTo>
                  <a:lnTo>
                    <a:pt x="5340" y="175"/>
                  </a:lnTo>
                  <a:lnTo>
                    <a:pt x="5381" y="175"/>
                  </a:lnTo>
                  <a:lnTo>
                    <a:pt x="5421" y="175"/>
                  </a:lnTo>
                  <a:lnTo>
                    <a:pt x="5461" y="175"/>
                  </a:lnTo>
                  <a:lnTo>
                    <a:pt x="5501" y="175"/>
                  </a:lnTo>
                  <a:lnTo>
                    <a:pt x="5511" y="176"/>
                  </a:lnTo>
                  <a:lnTo>
                    <a:pt x="5523" y="178"/>
                  </a:lnTo>
                  <a:lnTo>
                    <a:pt x="5548" y="179"/>
                  </a:lnTo>
                  <a:lnTo>
                    <a:pt x="5575" y="180"/>
                  </a:lnTo>
                  <a:lnTo>
                    <a:pt x="5602" y="180"/>
                  </a:lnTo>
                  <a:lnTo>
                    <a:pt x="5628" y="181"/>
                  </a:lnTo>
                  <a:lnTo>
                    <a:pt x="5655" y="181"/>
                  </a:lnTo>
                  <a:lnTo>
                    <a:pt x="5682" y="182"/>
                  </a:lnTo>
                  <a:lnTo>
                    <a:pt x="5709" y="183"/>
                  </a:lnTo>
                  <a:lnTo>
                    <a:pt x="5736" y="184"/>
                  </a:lnTo>
                  <a:lnTo>
                    <a:pt x="5745" y="187"/>
                  </a:lnTo>
                  <a:lnTo>
                    <a:pt x="5757" y="190"/>
                  </a:lnTo>
                  <a:lnTo>
                    <a:pt x="5777" y="192"/>
                  </a:lnTo>
                  <a:lnTo>
                    <a:pt x="5799" y="193"/>
                  </a:lnTo>
                  <a:lnTo>
                    <a:pt x="5819" y="195"/>
                  </a:lnTo>
                  <a:lnTo>
                    <a:pt x="5840" y="197"/>
                  </a:lnTo>
                  <a:lnTo>
                    <a:pt x="5860" y="198"/>
                  </a:lnTo>
                  <a:lnTo>
                    <a:pt x="5881" y="200"/>
                  </a:lnTo>
                  <a:lnTo>
                    <a:pt x="5901" y="201"/>
                  </a:lnTo>
                  <a:lnTo>
                    <a:pt x="5923" y="203"/>
                  </a:lnTo>
                  <a:lnTo>
                    <a:pt x="5934" y="205"/>
                  </a:lnTo>
                  <a:lnTo>
                    <a:pt x="5945" y="207"/>
                  </a:lnTo>
                  <a:lnTo>
                    <a:pt x="5958" y="210"/>
                  </a:lnTo>
                  <a:lnTo>
                    <a:pt x="5970" y="212"/>
                  </a:lnTo>
                  <a:lnTo>
                    <a:pt x="5994" y="215"/>
                  </a:lnTo>
                  <a:lnTo>
                    <a:pt x="6018" y="217"/>
                  </a:lnTo>
                  <a:lnTo>
                    <a:pt x="6043" y="219"/>
                  </a:lnTo>
                  <a:lnTo>
                    <a:pt x="6067" y="222"/>
                  </a:lnTo>
                  <a:lnTo>
                    <a:pt x="6079" y="225"/>
                  </a:lnTo>
                  <a:lnTo>
                    <a:pt x="6091" y="229"/>
                  </a:lnTo>
                  <a:lnTo>
                    <a:pt x="6113" y="231"/>
                  </a:lnTo>
                  <a:lnTo>
                    <a:pt x="6134" y="233"/>
                  </a:lnTo>
                  <a:lnTo>
                    <a:pt x="6157" y="236"/>
                  </a:lnTo>
                  <a:lnTo>
                    <a:pt x="6179" y="239"/>
                  </a:lnTo>
                  <a:lnTo>
                    <a:pt x="6187" y="241"/>
                  </a:lnTo>
                  <a:lnTo>
                    <a:pt x="6196" y="244"/>
                  </a:lnTo>
                  <a:lnTo>
                    <a:pt x="6205" y="246"/>
                  </a:lnTo>
                  <a:lnTo>
                    <a:pt x="6213" y="249"/>
                  </a:lnTo>
                  <a:lnTo>
                    <a:pt x="6234" y="251"/>
                  </a:lnTo>
                  <a:lnTo>
                    <a:pt x="6254" y="255"/>
                  </a:lnTo>
                  <a:lnTo>
                    <a:pt x="6275" y="257"/>
                  </a:lnTo>
                  <a:lnTo>
                    <a:pt x="6295" y="260"/>
                  </a:lnTo>
                  <a:lnTo>
                    <a:pt x="6301" y="263"/>
                  </a:lnTo>
                  <a:lnTo>
                    <a:pt x="6317" y="268"/>
                  </a:lnTo>
                  <a:lnTo>
                    <a:pt x="6346" y="271"/>
                  </a:lnTo>
                  <a:lnTo>
                    <a:pt x="6364" y="273"/>
                  </a:lnTo>
                  <a:lnTo>
                    <a:pt x="6375" y="275"/>
                  </a:lnTo>
                  <a:lnTo>
                    <a:pt x="6389" y="278"/>
                  </a:lnTo>
                  <a:lnTo>
                    <a:pt x="6393" y="280"/>
                  </a:lnTo>
                  <a:lnTo>
                    <a:pt x="6399" y="284"/>
                  </a:lnTo>
                  <a:lnTo>
                    <a:pt x="6429" y="289"/>
                  </a:lnTo>
                  <a:lnTo>
                    <a:pt x="6454" y="295"/>
                  </a:lnTo>
                  <a:lnTo>
                    <a:pt x="6489" y="302"/>
                  </a:lnTo>
                  <a:lnTo>
                    <a:pt x="6548" y="315"/>
                  </a:lnTo>
                  <a:lnTo>
                    <a:pt x="6557" y="318"/>
                  </a:lnTo>
                  <a:lnTo>
                    <a:pt x="6567" y="323"/>
                  </a:lnTo>
                  <a:lnTo>
                    <a:pt x="6598" y="329"/>
                  </a:lnTo>
                  <a:lnTo>
                    <a:pt x="6626" y="337"/>
                  </a:lnTo>
                  <a:lnTo>
                    <a:pt x="6653" y="343"/>
                  </a:lnTo>
                  <a:lnTo>
                    <a:pt x="6684" y="350"/>
                  </a:lnTo>
                  <a:lnTo>
                    <a:pt x="6692" y="353"/>
                  </a:lnTo>
                  <a:lnTo>
                    <a:pt x="6701" y="357"/>
                  </a:lnTo>
                  <a:lnTo>
                    <a:pt x="6714" y="359"/>
                  </a:lnTo>
                  <a:lnTo>
                    <a:pt x="6726" y="362"/>
                  </a:lnTo>
                  <a:lnTo>
                    <a:pt x="6738" y="364"/>
                  </a:lnTo>
                  <a:lnTo>
                    <a:pt x="6751" y="367"/>
                  </a:lnTo>
                  <a:lnTo>
                    <a:pt x="6756" y="370"/>
                  </a:lnTo>
                  <a:lnTo>
                    <a:pt x="6761" y="373"/>
                  </a:lnTo>
                  <a:lnTo>
                    <a:pt x="6784" y="381"/>
                  </a:lnTo>
                  <a:lnTo>
                    <a:pt x="6806" y="387"/>
                  </a:lnTo>
                  <a:lnTo>
                    <a:pt x="6829" y="394"/>
                  </a:lnTo>
                  <a:lnTo>
                    <a:pt x="6851" y="400"/>
                  </a:lnTo>
                  <a:lnTo>
                    <a:pt x="6875" y="407"/>
                  </a:lnTo>
                  <a:lnTo>
                    <a:pt x="6897" y="413"/>
                  </a:lnTo>
                  <a:lnTo>
                    <a:pt x="6920" y="421"/>
                  </a:lnTo>
                  <a:lnTo>
                    <a:pt x="6944" y="427"/>
                  </a:lnTo>
                  <a:lnTo>
                    <a:pt x="6974" y="438"/>
                  </a:lnTo>
                  <a:lnTo>
                    <a:pt x="6999" y="447"/>
                  </a:lnTo>
                  <a:lnTo>
                    <a:pt x="7019" y="456"/>
                  </a:lnTo>
                  <a:lnTo>
                    <a:pt x="7037" y="462"/>
                  </a:lnTo>
                  <a:lnTo>
                    <a:pt x="7052" y="467"/>
                  </a:lnTo>
                  <a:lnTo>
                    <a:pt x="7067" y="472"/>
                  </a:lnTo>
                  <a:lnTo>
                    <a:pt x="7082" y="477"/>
                  </a:lnTo>
                  <a:lnTo>
                    <a:pt x="7098" y="482"/>
                  </a:lnTo>
                  <a:lnTo>
                    <a:pt x="7130" y="495"/>
                  </a:lnTo>
                  <a:lnTo>
                    <a:pt x="7156" y="504"/>
                  </a:lnTo>
                  <a:lnTo>
                    <a:pt x="7177" y="512"/>
                  </a:lnTo>
                  <a:lnTo>
                    <a:pt x="7197" y="519"/>
                  </a:lnTo>
                  <a:lnTo>
                    <a:pt x="7215" y="526"/>
                  </a:lnTo>
                  <a:lnTo>
                    <a:pt x="7234" y="533"/>
                  </a:lnTo>
                  <a:lnTo>
                    <a:pt x="7255" y="542"/>
                  </a:lnTo>
                  <a:lnTo>
                    <a:pt x="7281" y="551"/>
                  </a:lnTo>
                  <a:lnTo>
                    <a:pt x="7289" y="556"/>
                  </a:lnTo>
                  <a:lnTo>
                    <a:pt x="7298" y="561"/>
                  </a:lnTo>
                  <a:lnTo>
                    <a:pt x="7315" y="568"/>
                  </a:lnTo>
                  <a:lnTo>
                    <a:pt x="7332" y="574"/>
                  </a:lnTo>
                  <a:lnTo>
                    <a:pt x="7350" y="582"/>
                  </a:lnTo>
                  <a:lnTo>
                    <a:pt x="7367" y="588"/>
                  </a:lnTo>
                  <a:lnTo>
                    <a:pt x="7388" y="597"/>
                  </a:lnTo>
                  <a:lnTo>
                    <a:pt x="7407" y="606"/>
                  </a:lnTo>
                  <a:lnTo>
                    <a:pt x="7428" y="616"/>
                  </a:lnTo>
                  <a:lnTo>
                    <a:pt x="7447" y="625"/>
                  </a:lnTo>
                  <a:lnTo>
                    <a:pt x="7468" y="633"/>
                  </a:lnTo>
                  <a:lnTo>
                    <a:pt x="7488" y="642"/>
                  </a:lnTo>
                  <a:lnTo>
                    <a:pt x="7508" y="652"/>
                  </a:lnTo>
                  <a:lnTo>
                    <a:pt x="7528" y="662"/>
                  </a:lnTo>
                  <a:lnTo>
                    <a:pt x="7542" y="668"/>
                  </a:lnTo>
                  <a:lnTo>
                    <a:pt x="7555" y="675"/>
                  </a:lnTo>
                  <a:lnTo>
                    <a:pt x="7569" y="682"/>
                  </a:lnTo>
                  <a:lnTo>
                    <a:pt x="7584" y="689"/>
                  </a:lnTo>
                  <a:lnTo>
                    <a:pt x="7593" y="692"/>
                  </a:lnTo>
                  <a:lnTo>
                    <a:pt x="7601" y="696"/>
                  </a:lnTo>
                  <a:lnTo>
                    <a:pt x="7649" y="720"/>
                  </a:lnTo>
                  <a:lnTo>
                    <a:pt x="7682" y="738"/>
                  </a:lnTo>
                  <a:lnTo>
                    <a:pt x="7709" y="752"/>
                  </a:lnTo>
                  <a:lnTo>
                    <a:pt x="7734" y="764"/>
                  </a:lnTo>
                  <a:lnTo>
                    <a:pt x="7754" y="776"/>
                  </a:lnTo>
                  <a:lnTo>
                    <a:pt x="7772" y="786"/>
                  </a:lnTo>
                  <a:lnTo>
                    <a:pt x="7792" y="797"/>
                  </a:lnTo>
                  <a:lnTo>
                    <a:pt x="7815" y="809"/>
                  </a:lnTo>
                  <a:lnTo>
                    <a:pt x="7841" y="824"/>
                  </a:lnTo>
                  <a:lnTo>
                    <a:pt x="7876" y="843"/>
                  </a:lnTo>
                  <a:lnTo>
                    <a:pt x="7919" y="868"/>
                  </a:lnTo>
                  <a:lnTo>
                    <a:pt x="7974" y="899"/>
                  </a:lnTo>
                  <a:lnTo>
                    <a:pt x="8024" y="929"/>
                  </a:lnTo>
                  <a:lnTo>
                    <a:pt x="8056" y="950"/>
                  </a:lnTo>
                  <a:lnTo>
                    <a:pt x="8085" y="969"/>
                  </a:lnTo>
                  <a:lnTo>
                    <a:pt x="8126" y="997"/>
                  </a:lnTo>
                  <a:lnTo>
                    <a:pt x="8137" y="1002"/>
                  </a:lnTo>
                  <a:lnTo>
                    <a:pt x="8148" y="1007"/>
                  </a:lnTo>
                  <a:lnTo>
                    <a:pt x="8202" y="1045"/>
                  </a:lnTo>
                  <a:lnTo>
                    <a:pt x="8245" y="1075"/>
                  </a:lnTo>
                  <a:lnTo>
                    <a:pt x="8279" y="1099"/>
                  </a:lnTo>
                  <a:lnTo>
                    <a:pt x="8308" y="1118"/>
                  </a:lnTo>
                  <a:lnTo>
                    <a:pt x="8334" y="1137"/>
                  </a:lnTo>
                  <a:lnTo>
                    <a:pt x="8360" y="1155"/>
                  </a:lnTo>
                  <a:lnTo>
                    <a:pt x="8390" y="1177"/>
                  </a:lnTo>
                  <a:lnTo>
                    <a:pt x="8428" y="1203"/>
                  </a:lnTo>
                  <a:lnTo>
                    <a:pt x="8433" y="1208"/>
                  </a:lnTo>
                  <a:lnTo>
                    <a:pt x="8438" y="1214"/>
                  </a:lnTo>
                  <a:lnTo>
                    <a:pt x="8508" y="1268"/>
                  </a:lnTo>
                  <a:lnTo>
                    <a:pt x="8546" y="1298"/>
                  </a:lnTo>
                  <a:lnTo>
                    <a:pt x="8568" y="1314"/>
                  </a:lnTo>
                  <a:lnTo>
                    <a:pt x="8586" y="1327"/>
                  </a:lnTo>
                  <a:lnTo>
                    <a:pt x="8594" y="1334"/>
                  </a:lnTo>
                  <a:lnTo>
                    <a:pt x="8602" y="1343"/>
                  </a:lnTo>
                  <a:lnTo>
                    <a:pt x="8615" y="1353"/>
                  </a:lnTo>
                  <a:lnTo>
                    <a:pt x="8631" y="1368"/>
                  </a:lnTo>
                  <a:lnTo>
                    <a:pt x="8643" y="1378"/>
                  </a:lnTo>
                  <a:lnTo>
                    <a:pt x="8655" y="1387"/>
                  </a:lnTo>
                  <a:lnTo>
                    <a:pt x="8657" y="1389"/>
                  </a:lnTo>
                  <a:lnTo>
                    <a:pt x="8662" y="1393"/>
                  </a:lnTo>
                  <a:lnTo>
                    <a:pt x="8673" y="1403"/>
                  </a:lnTo>
                  <a:lnTo>
                    <a:pt x="8697" y="1421"/>
                  </a:lnTo>
                  <a:lnTo>
                    <a:pt x="8741" y="1462"/>
                  </a:lnTo>
                  <a:lnTo>
                    <a:pt x="8770" y="1487"/>
                  </a:lnTo>
                  <a:lnTo>
                    <a:pt x="8787" y="1503"/>
                  </a:lnTo>
                  <a:lnTo>
                    <a:pt x="8797" y="1513"/>
                  </a:lnTo>
                  <a:lnTo>
                    <a:pt x="8806" y="1519"/>
                  </a:lnTo>
                  <a:lnTo>
                    <a:pt x="8816" y="1527"/>
                  </a:lnTo>
                  <a:lnTo>
                    <a:pt x="8837" y="1548"/>
                  </a:lnTo>
                  <a:lnTo>
                    <a:pt x="8854" y="1564"/>
                  </a:lnTo>
                  <a:lnTo>
                    <a:pt x="8866" y="1577"/>
                  </a:lnTo>
                  <a:lnTo>
                    <a:pt x="8874" y="1585"/>
                  </a:lnTo>
                  <a:lnTo>
                    <a:pt x="8894" y="1602"/>
                  </a:lnTo>
                  <a:lnTo>
                    <a:pt x="8912" y="1620"/>
                  </a:lnTo>
                  <a:lnTo>
                    <a:pt x="8932" y="1637"/>
                  </a:lnTo>
                  <a:lnTo>
                    <a:pt x="8950" y="1656"/>
                  </a:lnTo>
                  <a:lnTo>
                    <a:pt x="8990" y="1697"/>
                  </a:lnTo>
                  <a:lnTo>
                    <a:pt x="9014" y="1720"/>
                  </a:lnTo>
                  <a:lnTo>
                    <a:pt x="9032" y="1738"/>
                  </a:lnTo>
                  <a:lnTo>
                    <a:pt x="9054" y="1758"/>
                  </a:lnTo>
                  <a:lnTo>
                    <a:pt x="9069" y="1777"/>
                  </a:lnTo>
                  <a:lnTo>
                    <a:pt x="9083" y="1792"/>
                  </a:lnTo>
                  <a:lnTo>
                    <a:pt x="9099" y="1809"/>
                  </a:lnTo>
                  <a:lnTo>
                    <a:pt x="9120" y="1834"/>
                  </a:lnTo>
                  <a:lnTo>
                    <a:pt x="9130" y="1843"/>
                  </a:lnTo>
                  <a:lnTo>
                    <a:pt x="9136" y="1849"/>
                  </a:lnTo>
                  <a:lnTo>
                    <a:pt x="9138" y="1853"/>
                  </a:lnTo>
                  <a:lnTo>
                    <a:pt x="9142" y="1860"/>
                  </a:lnTo>
                  <a:lnTo>
                    <a:pt x="9154" y="1872"/>
                  </a:lnTo>
                  <a:lnTo>
                    <a:pt x="9167" y="1884"/>
                  </a:lnTo>
                  <a:lnTo>
                    <a:pt x="9177" y="1896"/>
                  </a:lnTo>
                  <a:lnTo>
                    <a:pt x="9186" y="1905"/>
                  </a:lnTo>
                  <a:lnTo>
                    <a:pt x="9198" y="1919"/>
                  </a:lnTo>
                  <a:lnTo>
                    <a:pt x="9211" y="1933"/>
                  </a:lnTo>
                  <a:lnTo>
                    <a:pt x="9224" y="1948"/>
                  </a:lnTo>
                  <a:lnTo>
                    <a:pt x="9235" y="1962"/>
                  </a:lnTo>
                  <a:lnTo>
                    <a:pt x="9245" y="1971"/>
                  </a:lnTo>
                  <a:lnTo>
                    <a:pt x="9251" y="1978"/>
                  </a:lnTo>
                  <a:lnTo>
                    <a:pt x="9269" y="2002"/>
                  </a:lnTo>
                  <a:lnTo>
                    <a:pt x="9286" y="2022"/>
                  </a:lnTo>
                  <a:lnTo>
                    <a:pt x="9306" y="2046"/>
                  </a:lnTo>
                  <a:lnTo>
                    <a:pt x="9342" y="2088"/>
                  </a:lnTo>
                  <a:lnTo>
                    <a:pt x="9348" y="2097"/>
                  </a:lnTo>
                  <a:lnTo>
                    <a:pt x="9355" y="2106"/>
                  </a:lnTo>
                  <a:lnTo>
                    <a:pt x="9362" y="2115"/>
                  </a:lnTo>
                  <a:lnTo>
                    <a:pt x="9369" y="2125"/>
                  </a:lnTo>
                  <a:lnTo>
                    <a:pt x="9378" y="2137"/>
                  </a:lnTo>
                  <a:lnTo>
                    <a:pt x="9389" y="2148"/>
                  </a:lnTo>
                  <a:lnTo>
                    <a:pt x="9413" y="2179"/>
                  </a:lnTo>
                  <a:lnTo>
                    <a:pt x="9427" y="2199"/>
                  </a:lnTo>
                  <a:lnTo>
                    <a:pt x="9438" y="2214"/>
                  </a:lnTo>
                  <a:lnTo>
                    <a:pt x="9454" y="2233"/>
                  </a:lnTo>
                  <a:lnTo>
                    <a:pt x="9479" y="2267"/>
                  </a:lnTo>
                  <a:lnTo>
                    <a:pt x="9496" y="2290"/>
                  </a:lnTo>
                  <a:lnTo>
                    <a:pt x="9510" y="2311"/>
                  </a:lnTo>
                  <a:lnTo>
                    <a:pt x="9530" y="2339"/>
                  </a:lnTo>
                  <a:lnTo>
                    <a:pt x="9540" y="2352"/>
                  </a:lnTo>
                  <a:lnTo>
                    <a:pt x="9550" y="2365"/>
                  </a:lnTo>
                  <a:lnTo>
                    <a:pt x="9567" y="2390"/>
                  </a:lnTo>
                  <a:lnTo>
                    <a:pt x="9579" y="2407"/>
                  </a:lnTo>
                  <a:lnTo>
                    <a:pt x="9589" y="2424"/>
                  </a:lnTo>
                  <a:lnTo>
                    <a:pt x="9605" y="2447"/>
                  </a:lnTo>
                  <a:lnTo>
                    <a:pt x="9618" y="2467"/>
                  </a:lnTo>
                  <a:lnTo>
                    <a:pt x="9631" y="2485"/>
                  </a:lnTo>
                  <a:lnTo>
                    <a:pt x="9645" y="2505"/>
                  </a:lnTo>
                  <a:lnTo>
                    <a:pt x="9658" y="2523"/>
                  </a:lnTo>
                  <a:lnTo>
                    <a:pt x="9662" y="2531"/>
                  </a:lnTo>
                  <a:lnTo>
                    <a:pt x="9667" y="2540"/>
                  </a:lnTo>
                  <a:lnTo>
                    <a:pt x="9671" y="2548"/>
                  </a:lnTo>
                  <a:lnTo>
                    <a:pt x="9675" y="2556"/>
                  </a:lnTo>
                  <a:lnTo>
                    <a:pt x="9682" y="2565"/>
                  </a:lnTo>
                  <a:lnTo>
                    <a:pt x="9688" y="2574"/>
                  </a:lnTo>
                  <a:lnTo>
                    <a:pt x="9695" y="2584"/>
                  </a:lnTo>
                  <a:lnTo>
                    <a:pt x="9701" y="2592"/>
                  </a:lnTo>
                  <a:lnTo>
                    <a:pt x="9714" y="2615"/>
                  </a:lnTo>
                  <a:lnTo>
                    <a:pt x="9729" y="2638"/>
                  </a:lnTo>
                  <a:lnTo>
                    <a:pt x="9742" y="2661"/>
                  </a:lnTo>
                  <a:lnTo>
                    <a:pt x="9755" y="2684"/>
                  </a:lnTo>
                  <a:lnTo>
                    <a:pt x="9770" y="2707"/>
                  </a:lnTo>
                  <a:lnTo>
                    <a:pt x="9784" y="2730"/>
                  </a:lnTo>
                  <a:lnTo>
                    <a:pt x="9798" y="2754"/>
                  </a:lnTo>
                  <a:lnTo>
                    <a:pt x="9812" y="2778"/>
                  </a:lnTo>
                  <a:lnTo>
                    <a:pt x="9842" y="2832"/>
                  </a:lnTo>
                  <a:lnTo>
                    <a:pt x="9860" y="2866"/>
                  </a:lnTo>
                  <a:lnTo>
                    <a:pt x="9872" y="2889"/>
                  </a:lnTo>
                  <a:lnTo>
                    <a:pt x="9887" y="2916"/>
                  </a:lnTo>
                  <a:lnTo>
                    <a:pt x="9891" y="2923"/>
                  </a:lnTo>
                  <a:lnTo>
                    <a:pt x="9895" y="2930"/>
                  </a:lnTo>
                  <a:lnTo>
                    <a:pt x="9900" y="2940"/>
                  </a:lnTo>
                  <a:lnTo>
                    <a:pt x="9908" y="2955"/>
                  </a:lnTo>
                  <a:lnTo>
                    <a:pt x="9920" y="2978"/>
                  </a:lnTo>
                  <a:lnTo>
                    <a:pt x="9936" y="3010"/>
                  </a:lnTo>
                  <a:lnTo>
                    <a:pt x="9959" y="3055"/>
                  </a:lnTo>
                  <a:lnTo>
                    <a:pt x="9988" y="3114"/>
                  </a:lnTo>
                  <a:lnTo>
                    <a:pt x="10008" y="3158"/>
                  </a:lnTo>
                  <a:lnTo>
                    <a:pt x="10023" y="3192"/>
                  </a:lnTo>
                  <a:lnTo>
                    <a:pt x="10034" y="3217"/>
                  </a:lnTo>
                  <a:lnTo>
                    <a:pt x="10042" y="3235"/>
                  </a:lnTo>
                  <a:lnTo>
                    <a:pt x="10048" y="3248"/>
                  </a:lnTo>
                  <a:lnTo>
                    <a:pt x="10052" y="3259"/>
                  </a:lnTo>
                  <a:lnTo>
                    <a:pt x="10056" y="3266"/>
                  </a:lnTo>
                  <a:lnTo>
                    <a:pt x="10059" y="3273"/>
                  </a:lnTo>
                  <a:lnTo>
                    <a:pt x="10071" y="3303"/>
                  </a:lnTo>
                  <a:lnTo>
                    <a:pt x="10084" y="3333"/>
                  </a:lnTo>
                  <a:lnTo>
                    <a:pt x="10096" y="3363"/>
                  </a:lnTo>
                  <a:lnTo>
                    <a:pt x="10108" y="3394"/>
                  </a:lnTo>
                  <a:lnTo>
                    <a:pt x="10121" y="3424"/>
                  </a:lnTo>
                  <a:lnTo>
                    <a:pt x="10133" y="3454"/>
                  </a:lnTo>
                  <a:lnTo>
                    <a:pt x="10145" y="3485"/>
                  </a:lnTo>
                  <a:lnTo>
                    <a:pt x="10158" y="3516"/>
                  </a:lnTo>
                  <a:lnTo>
                    <a:pt x="10161" y="3527"/>
                  </a:lnTo>
                  <a:lnTo>
                    <a:pt x="10164" y="3540"/>
                  </a:lnTo>
                  <a:lnTo>
                    <a:pt x="10170" y="3553"/>
                  </a:lnTo>
                  <a:lnTo>
                    <a:pt x="10176" y="3569"/>
                  </a:lnTo>
                  <a:lnTo>
                    <a:pt x="10182" y="3587"/>
                  </a:lnTo>
                  <a:lnTo>
                    <a:pt x="10189" y="3604"/>
                  </a:lnTo>
                  <a:lnTo>
                    <a:pt x="10193" y="3615"/>
                  </a:lnTo>
                  <a:lnTo>
                    <a:pt x="10196" y="3626"/>
                  </a:lnTo>
                  <a:lnTo>
                    <a:pt x="10200" y="3637"/>
                  </a:lnTo>
                  <a:lnTo>
                    <a:pt x="10203" y="3648"/>
                  </a:lnTo>
                  <a:lnTo>
                    <a:pt x="10205" y="3653"/>
                  </a:lnTo>
                  <a:lnTo>
                    <a:pt x="10209" y="3659"/>
                  </a:lnTo>
                  <a:lnTo>
                    <a:pt x="10224" y="3710"/>
                  </a:lnTo>
                  <a:lnTo>
                    <a:pt x="10234" y="3739"/>
                  </a:lnTo>
                  <a:lnTo>
                    <a:pt x="10241" y="3757"/>
                  </a:lnTo>
                  <a:lnTo>
                    <a:pt x="10248" y="3775"/>
                  </a:lnTo>
                  <a:lnTo>
                    <a:pt x="10254" y="3801"/>
                  </a:lnTo>
                  <a:lnTo>
                    <a:pt x="10261" y="3825"/>
                  </a:lnTo>
                  <a:lnTo>
                    <a:pt x="10267" y="3847"/>
                  </a:lnTo>
                  <a:lnTo>
                    <a:pt x="10275" y="3872"/>
                  </a:lnTo>
                  <a:lnTo>
                    <a:pt x="10279" y="3884"/>
                  </a:lnTo>
                  <a:lnTo>
                    <a:pt x="10284" y="3896"/>
                  </a:lnTo>
                  <a:lnTo>
                    <a:pt x="10290" y="3925"/>
                  </a:lnTo>
                  <a:lnTo>
                    <a:pt x="10297" y="3952"/>
                  </a:lnTo>
                  <a:lnTo>
                    <a:pt x="10304" y="3979"/>
                  </a:lnTo>
                  <a:lnTo>
                    <a:pt x="10312" y="4006"/>
                  </a:lnTo>
                  <a:lnTo>
                    <a:pt x="10317" y="4019"/>
                  </a:lnTo>
                  <a:lnTo>
                    <a:pt x="10321" y="4032"/>
                  </a:lnTo>
                  <a:lnTo>
                    <a:pt x="10327" y="4063"/>
                  </a:lnTo>
                  <a:lnTo>
                    <a:pt x="10334" y="4091"/>
                  </a:lnTo>
                  <a:lnTo>
                    <a:pt x="10341" y="4120"/>
                  </a:lnTo>
                  <a:lnTo>
                    <a:pt x="10347" y="4154"/>
                  </a:lnTo>
                  <a:lnTo>
                    <a:pt x="10354" y="4182"/>
                  </a:lnTo>
                  <a:lnTo>
                    <a:pt x="10360" y="4208"/>
                  </a:lnTo>
                  <a:lnTo>
                    <a:pt x="10366" y="4235"/>
                  </a:lnTo>
                  <a:lnTo>
                    <a:pt x="10373" y="4262"/>
                  </a:lnTo>
                  <a:lnTo>
                    <a:pt x="10376" y="4281"/>
                  </a:lnTo>
                  <a:lnTo>
                    <a:pt x="10379" y="4300"/>
                  </a:lnTo>
                  <a:lnTo>
                    <a:pt x="10383" y="4319"/>
                  </a:lnTo>
                  <a:lnTo>
                    <a:pt x="10386" y="4340"/>
                  </a:lnTo>
                  <a:lnTo>
                    <a:pt x="10388" y="4346"/>
                  </a:lnTo>
                  <a:lnTo>
                    <a:pt x="10393" y="4353"/>
                  </a:lnTo>
                  <a:lnTo>
                    <a:pt x="10395" y="4368"/>
                  </a:lnTo>
                  <a:lnTo>
                    <a:pt x="10397" y="4384"/>
                  </a:lnTo>
                  <a:lnTo>
                    <a:pt x="10399" y="4400"/>
                  </a:lnTo>
                  <a:lnTo>
                    <a:pt x="10401" y="4415"/>
                  </a:lnTo>
                  <a:lnTo>
                    <a:pt x="10404" y="4425"/>
                  </a:lnTo>
                  <a:lnTo>
                    <a:pt x="10406" y="4433"/>
                  </a:lnTo>
                  <a:lnTo>
                    <a:pt x="10408" y="4442"/>
                  </a:lnTo>
                  <a:lnTo>
                    <a:pt x="10410" y="4451"/>
                  </a:lnTo>
                  <a:lnTo>
                    <a:pt x="10412" y="4470"/>
                  </a:lnTo>
                  <a:lnTo>
                    <a:pt x="10415" y="4489"/>
                  </a:lnTo>
                  <a:lnTo>
                    <a:pt x="10417" y="4509"/>
                  </a:lnTo>
                  <a:lnTo>
                    <a:pt x="10419" y="4527"/>
                  </a:lnTo>
                  <a:lnTo>
                    <a:pt x="10421" y="4541"/>
                  </a:lnTo>
                  <a:lnTo>
                    <a:pt x="10424" y="4554"/>
                  </a:lnTo>
                  <a:lnTo>
                    <a:pt x="10427" y="4568"/>
                  </a:lnTo>
                  <a:lnTo>
                    <a:pt x="10432" y="4583"/>
                  </a:lnTo>
                  <a:lnTo>
                    <a:pt x="10435" y="4627"/>
                  </a:lnTo>
                  <a:lnTo>
                    <a:pt x="10437" y="4653"/>
                  </a:lnTo>
                  <a:lnTo>
                    <a:pt x="10439" y="4672"/>
                  </a:lnTo>
                  <a:lnTo>
                    <a:pt x="10442" y="4693"/>
                  </a:lnTo>
                  <a:lnTo>
                    <a:pt x="10445" y="4708"/>
                  </a:lnTo>
                  <a:lnTo>
                    <a:pt x="10449" y="4723"/>
                  </a:lnTo>
                  <a:lnTo>
                    <a:pt x="10451" y="4753"/>
                  </a:lnTo>
                  <a:lnTo>
                    <a:pt x="10453" y="4784"/>
                  </a:lnTo>
                  <a:lnTo>
                    <a:pt x="10456" y="4813"/>
                  </a:lnTo>
                  <a:lnTo>
                    <a:pt x="10458" y="4844"/>
                  </a:lnTo>
                  <a:lnTo>
                    <a:pt x="10460" y="4860"/>
                  </a:lnTo>
                  <a:lnTo>
                    <a:pt x="10462" y="4875"/>
                  </a:lnTo>
                  <a:lnTo>
                    <a:pt x="10464" y="4891"/>
                  </a:lnTo>
                  <a:lnTo>
                    <a:pt x="10467" y="4908"/>
                  </a:lnTo>
                  <a:lnTo>
                    <a:pt x="10468" y="4935"/>
                  </a:lnTo>
                  <a:lnTo>
                    <a:pt x="10470" y="4963"/>
                  </a:lnTo>
                  <a:lnTo>
                    <a:pt x="10471" y="4991"/>
                  </a:lnTo>
                  <a:lnTo>
                    <a:pt x="10472" y="5019"/>
                  </a:lnTo>
                  <a:lnTo>
                    <a:pt x="10473" y="5046"/>
                  </a:lnTo>
                  <a:lnTo>
                    <a:pt x="10474" y="5074"/>
                  </a:lnTo>
                  <a:lnTo>
                    <a:pt x="10475" y="5103"/>
                  </a:lnTo>
                  <a:lnTo>
                    <a:pt x="10476" y="5130"/>
                  </a:lnTo>
                  <a:lnTo>
                    <a:pt x="10476" y="5173"/>
                  </a:lnTo>
                  <a:lnTo>
                    <a:pt x="10476" y="5218"/>
                  </a:lnTo>
                  <a:lnTo>
                    <a:pt x="10476" y="5262"/>
                  </a:lnTo>
                  <a:lnTo>
                    <a:pt x="10476" y="5306"/>
                  </a:lnTo>
                  <a:lnTo>
                    <a:pt x="10476" y="5350"/>
                  </a:lnTo>
                  <a:lnTo>
                    <a:pt x="10476" y="5394"/>
                  </a:lnTo>
                  <a:lnTo>
                    <a:pt x="10476" y="5438"/>
                  </a:lnTo>
                  <a:lnTo>
                    <a:pt x="10476" y="5482"/>
                  </a:lnTo>
                  <a:lnTo>
                    <a:pt x="10475" y="5511"/>
                  </a:lnTo>
                  <a:lnTo>
                    <a:pt x="10474" y="5539"/>
                  </a:lnTo>
                  <a:lnTo>
                    <a:pt x="10473" y="5567"/>
                  </a:lnTo>
                  <a:lnTo>
                    <a:pt x="10472" y="5595"/>
                  </a:lnTo>
                  <a:lnTo>
                    <a:pt x="10471" y="5624"/>
                  </a:lnTo>
                  <a:lnTo>
                    <a:pt x="10470" y="5652"/>
                  </a:lnTo>
                  <a:lnTo>
                    <a:pt x="10468" y="5680"/>
                  </a:lnTo>
                  <a:lnTo>
                    <a:pt x="10467" y="5709"/>
                  </a:lnTo>
                  <a:lnTo>
                    <a:pt x="10464" y="5723"/>
                  </a:lnTo>
                  <a:lnTo>
                    <a:pt x="10462" y="5740"/>
                  </a:lnTo>
                  <a:lnTo>
                    <a:pt x="10459" y="5769"/>
                  </a:lnTo>
                  <a:lnTo>
                    <a:pt x="10453" y="5824"/>
                  </a:lnTo>
                  <a:lnTo>
                    <a:pt x="10452" y="5841"/>
                  </a:lnTo>
                  <a:lnTo>
                    <a:pt x="10451" y="5859"/>
                  </a:lnTo>
                  <a:lnTo>
                    <a:pt x="10450" y="5876"/>
                  </a:lnTo>
                  <a:lnTo>
                    <a:pt x="10449" y="5894"/>
                  </a:lnTo>
                  <a:lnTo>
                    <a:pt x="10447" y="5909"/>
                  </a:lnTo>
                  <a:lnTo>
                    <a:pt x="10444" y="5923"/>
                  </a:lnTo>
                  <a:lnTo>
                    <a:pt x="10441" y="5939"/>
                  </a:lnTo>
                  <a:lnTo>
                    <a:pt x="10437" y="5954"/>
                  </a:lnTo>
                  <a:lnTo>
                    <a:pt x="10436" y="5972"/>
                  </a:lnTo>
                  <a:lnTo>
                    <a:pt x="10435" y="5992"/>
                  </a:lnTo>
                  <a:lnTo>
                    <a:pt x="10434" y="6011"/>
                  </a:lnTo>
                  <a:lnTo>
                    <a:pt x="10432" y="6032"/>
                  </a:lnTo>
                  <a:lnTo>
                    <a:pt x="10428" y="6040"/>
                  </a:lnTo>
                  <a:lnTo>
                    <a:pt x="10426" y="6049"/>
                  </a:lnTo>
                  <a:lnTo>
                    <a:pt x="10423" y="6059"/>
                  </a:lnTo>
                  <a:lnTo>
                    <a:pt x="10420" y="6069"/>
                  </a:lnTo>
                  <a:lnTo>
                    <a:pt x="10418" y="6090"/>
                  </a:lnTo>
                  <a:lnTo>
                    <a:pt x="10416" y="6111"/>
                  </a:lnTo>
                  <a:lnTo>
                    <a:pt x="10414" y="6132"/>
                  </a:lnTo>
                  <a:lnTo>
                    <a:pt x="10412" y="6154"/>
                  </a:lnTo>
                  <a:lnTo>
                    <a:pt x="10409" y="6161"/>
                  </a:lnTo>
                  <a:lnTo>
                    <a:pt x="10407" y="6169"/>
                  </a:lnTo>
                  <a:lnTo>
                    <a:pt x="10405" y="6177"/>
                  </a:lnTo>
                  <a:lnTo>
                    <a:pt x="10403" y="6185"/>
                  </a:lnTo>
                  <a:lnTo>
                    <a:pt x="10398" y="6227"/>
                  </a:lnTo>
                  <a:lnTo>
                    <a:pt x="10395" y="6249"/>
                  </a:lnTo>
                  <a:lnTo>
                    <a:pt x="10393" y="6263"/>
                  </a:lnTo>
                  <a:lnTo>
                    <a:pt x="10389" y="6273"/>
                  </a:lnTo>
                  <a:lnTo>
                    <a:pt x="10387" y="6276"/>
                  </a:lnTo>
                  <a:lnTo>
                    <a:pt x="10386" y="6279"/>
                  </a:lnTo>
                  <a:lnTo>
                    <a:pt x="10384" y="6285"/>
                  </a:lnTo>
                  <a:lnTo>
                    <a:pt x="10382" y="6295"/>
                  </a:lnTo>
                  <a:lnTo>
                    <a:pt x="10380" y="6309"/>
                  </a:lnTo>
                  <a:lnTo>
                    <a:pt x="10379" y="6322"/>
                  </a:lnTo>
                  <a:lnTo>
                    <a:pt x="10378" y="6335"/>
                  </a:lnTo>
                  <a:lnTo>
                    <a:pt x="10376" y="6349"/>
                  </a:lnTo>
                  <a:lnTo>
                    <a:pt x="10371" y="6363"/>
                  </a:lnTo>
                  <a:lnTo>
                    <a:pt x="10367" y="6376"/>
                  </a:lnTo>
                  <a:lnTo>
                    <a:pt x="10360" y="6413"/>
                  </a:lnTo>
                  <a:lnTo>
                    <a:pt x="10353" y="6444"/>
                  </a:lnTo>
                  <a:lnTo>
                    <a:pt x="10346" y="6471"/>
                  </a:lnTo>
                  <a:lnTo>
                    <a:pt x="10341" y="6499"/>
                  </a:lnTo>
                  <a:lnTo>
                    <a:pt x="10338" y="6509"/>
                  </a:lnTo>
                  <a:lnTo>
                    <a:pt x="10335" y="6519"/>
                  </a:lnTo>
                  <a:lnTo>
                    <a:pt x="10331" y="6530"/>
                  </a:lnTo>
                  <a:lnTo>
                    <a:pt x="10327" y="6542"/>
                  </a:lnTo>
                  <a:lnTo>
                    <a:pt x="10325" y="6553"/>
                  </a:lnTo>
                  <a:lnTo>
                    <a:pt x="10322" y="6565"/>
                  </a:lnTo>
                  <a:lnTo>
                    <a:pt x="10320" y="6577"/>
                  </a:lnTo>
                  <a:lnTo>
                    <a:pt x="10318" y="6590"/>
                  </a:lnTo>
                  <a:lnTo>
                    <a:pt x="10310" y="6611"/>
                  </a:lnTo>
                  <a:lnTo>
                    <a:pt x="10304" y="6636"/>
                  </a:lnTo>
                  <a:lnTo>
                    <a:pt x="10298" y="6659"/>
                  </a:lnTo>
                  <a:lnTo>
                    <a:pt x="10292" y="6676"/>
                  </a:lnTo>
                  <a:lnTo>
                    <a:pt x="10290" y="6686"/>
                  </a:lnTo>
                  <a:lnTo>
                    <a:pt x="10288" y="6696"/>
                  </a:lnTo>
                  <a:lnTo>
                    <a:pt x="10286" y="6706"/>
                  </a:lnTo>
                  <a:lnTo>
                    <a:pt x="10284" y="6716"/>
                  </a:lnTo>
                  <a:lnTo>
                    <a:pt x="10279" y="6727"/>
                  </a:lnTo>
                  <a:lnTo>
                    <a:pt x="10275" y="6741"/>
                  </a:lnTo>
                  <a:lnTo>
                    <a:pt x="10273" y="6750"/>
                  </a:lnTo>
                  <a:lnTo>
                    <a:pt x="10269" y="6760"/>
                  </a:lnTo>
                  <a:lnTo>
                    <a:pt x="10267" y="6770"/>
                  </a:lnTo>
                  <a:lnTo>
                    <a:pt x="10265" y="6781"/>
                  </a:lnTo>
                  <a:lnTo>
                    <a:pt x="10262" y="6788"/>
                  </a:lnTo>
                  <a:lnTo>
                    <a:pt x="10258" y="6795"/>
                  </a:lnTo>
                  <a:lnTo>
                    <a:pt x="10256" y="6806"/>
                  </a:lnTo>
                  <a:lnTo>
                    <a:pt x="10253" y="6817"/>
                  </a:lnTo>
                  <a:lnTo>
                    <a:pt x="10251" y="6829"/>
                  </a:lnTo>
                  <a:lnTo>
                    <a:pt x="10248" y="6840"/>
                  </a:lnTo>
                  <a:lnTo>
                    <a:pt x="10245" y="6847"/>
                  </a:lnTo>
                  <a:lnTo>
                    <a:pt x="10240" y="6855"/>
                  </a:lnTo>
                  <a:lnTo>
                    <a:pt x="10234" y="6877"/>
                  </a:lnTo>
                  <a:lnTo>
                    <a:pt x="10226" y="6899"/>
                  </a:lnTo>
                  <a:lnTo>
                    <a:pt x="10220" y="6921"/>
                  </a:lnTo>
                  <a:lnTo>
                    <a:pt x="10213" y="6943"/>
                  </a:lnTo>
                  <a:lnTo>
                    <a:pt x="10209" y="6954"/>
                  </a:lnTo>
                  <a:lnTo>
                    <a:pt x="10203" y="6965"/>
                  </a:lnTo>
                  <a:lnTo>
                    <a:pt x="10201" y="6974"/>
                  </a:lnTo>
                  <a:lnTo>
                    <a:pt x="10198" y="6985"/>
                  </a:lnTo>
                  <a:lnTo>
                    <a:pt x="10196" y="6994"/>
                  </a:lnTo>
                  <a:lnTo>
                    <a:pt x="10193" y="7004"/>
                  </a:lnTo>
                  <a:lnTo>
                    <a:pt x="10174" y="7050"/>
                  </a:lnTo>
                  <a:lnTo>
                    <a:pt x="10162" y="7084"/>
                  </a:lnTo>
                  <a:lnTo>
                    <a:pt x="10154" y="7108"/>
                  </a:lnTo>
                  <a:lnTo>
                    <a:pt x="10146" y="7123"/>
                  </a:lnTo>
                  <a:lnTo>
                    <a:pt x="10139" y="7144"/>
                  </a:lnTo>
                  <a:lnTo>
                    <a:pt x="10133" y="7162"/>
                  </a:lnTo>
                  <a:lnTo>
                    <a:pt x="10126" y="7180"/>
                  </a:lnTo>
                  <a:lnTo>
                    <a:pt x="10120" y="7200"/>
                  </a:lnTo>
                  <a:lnTo>
                    <a:pt x="10115" y="7208"/>
                  </a:lnTo>
                  <a:lnTo>
                    <a:pt x="10108" y="7217"/>
                  </a:lnTo>
                  <a:lnTo>
                    <a:pt x="10102" y="7236"/>
                  </a:lnTo>
                  <a:lnTo>
                    <a:pt x="10095" y="7253"/>
                  </a:lnTo>
                  <a:lnTo>
                    <a:pt x="10089" y="7271"/>
                  </a:lnTo>
                  <a:lnTo>
                    <a:pt x="10082" y="7289"/>
                  </a:lnTo>
                  <a:lnTo>
                    <a:pt x="10068" y="7319"/>
                  </a:lnTo>
                  <a:lnTo>
                    <a:pt x="10048" y="7363"/>
                  </a:lnTo>
                  <a:lnTo>
                    <a:pt x="10029" y="7404"/>
                  </a:lnTo>
                  <a:lnTo>
                    <a:pt x="10019" y="7427"/>
                  </a:lnTo>
                  <a:lnTo>
                    <a:pt x="10006" y="7456"/>
                  </a:lnTo>
                  <a:lnTo>
                    <a:pt x="9993" y="7484"/>
                  </a:lnTo>
                  <a:lnTo>
                    <a:pt x="9982" y="7508"/>
                  </a:lnTo>
                  <a:lnTo>
                    <a:pt x="9974" y="7528"/>
                  </a:lnTo>
                  <a:lnTo>
                    <a:pt x="9967" y="7541"/>
                  </a:lnTo>
                  <a:lnTo>
                    <a:pt x="9961" y="7553"/>
                  </a:lnTo>
                  <a:lnTo>
                    <a:pt x="9953" y="7568"/>
                  </a:lnTo>
                  <a:lnTo>
                    <a:pt x="9941" y="7589"/>
                  </a:lnTo>
                  <a:lnTo>
                    <a:pt x="9936" y="7602"/>
                  </a:lnTo>
                  <a:lnTo>
                    <a:pt x="9929" y="7616"/>
                  </a:lnTo>
                  <a:lnTo>
                    <a:pt x="9922" y="7632"/>
                  </a:lnTo>
                  <a:lnTo>
                    <a:pt x="9915" y="7647"/>
                  </a:lnTo>
                  <a:lnTo>
                    <a:pt x="9909" y="7657"/>
                  </a:lnTo>
                  <a:lnTo>
                    <a:pt x="9902" y="7668"/>
                  </a:lnTo>
                  <a:lnTo>
                    <a:pt x="9896" y="7678"/>
                  </a:lnTo>
                  <a:lnTo>
                    <a:pt x="9889" y="7689"/>
                  </a:lnTo>
                  <a:lnTo>
                    <a:pt x="9884" y="7703"/>
                  </a:lnTo>
                  <a:lnTo>
                    <a:pt x="9880" y="7713"/>
                  </a:lnTo>
                  <a:lnTo>
                    <a:pt x="9873" y="7724"/>
                  </a:lnTo>
                  <a:lnTo>
                    <a:pt x="9864" y="7742"/>
                  </a:lnTo>
                  <a:lnTo>
                    <a:pt x="9859" y="7747"/>
                  </a:lnTo>
                  <a:lnTo>
                    <a:pt x="9855" y="7753"/>
                  </a:lnTo>
                  <a:lnTo>
                    <a:pt x="9851" y="7764"/>
                  </a:lnTo>
                  <a:lnTo>
                    <a:pt x="9846" y="7775"/>
                  </a:lnTo>
                  <a:lnTo>
                    <a:pt x="9829" y="7803"/>
                  </a:lnTo>
                  <a:lnTo>
                    <a:pt x="9817" y="7826"/>
                  </a:lnTo>
                  <a:lnTo>
                    <a:pt x="9807" y="7843"/>
                  </a:lnTo>
                  <a:lnTo>
                    <a:pt x="9800" y="7854"/>
                  </a:lnTo>
                  <a:lnTo>
                    <a:pt x="9799" y="7858"/>
                  </a:lnTo>
                  <a:lnTo>
                    <a:pt x="9795" y="7864"/>
                  </a:lnTo>
                  <a:lnTo>
                    <a:pt x="9791" y="7871"/>
                  </a:lnTo>
                  <a:lnTo>
                    <a:pt x="9784" y="7883"/>
                  </a:lnTo>
                  <a:lnTo>
                    <a:pt x="9773" y="7903"/>
                  </a:lnTo>
                  <a:lnTo>
                    <a:pt x="9755" y="7930"/>
                  </a:lnTo>
                  <a:lnTo>
                    <a:pt x="9732" y="7969"/>
                  </a:lnTo>
                  <a:lnTo>
                    <a:pt x="9701" y="8021"/>
                  </a:lnTo>
                  <a:lnTo>
                    <a:pt x="9698" y="8024"/>
                  </a:lnTo>
                  <a:lnTo>
                    <a:pt x="9690" y="8035"/>
                  </a:lnTo>
                  <a:lnTo>
                    <a:pt x="9672" y="8063"/>
                  </a:lnTo>
                  <a:lnTo>
                    <a:pt x="9639" y="8117"/>
                  </a:lnTo>
                  <a:lnTo>
                    <a:pt x="9590" y="8187"/>
                  </a:lnTo>
                  <a:lnTo>
                    <a:pt x="9553" y="8240"/>
                  </a:lnTo>
                  <a:lnTo>
                    <a:pt x="9526" y="8278"/>
                  </a:lnTo>
                  <a:lnTo>
                    <a:pt x="9507" y="8305"/>
                  </a:lnTo>
                  <a:lnTo>
                    <a:pt x="9495" y="8322"/>
                  </a:lnTo>
                  <a:lnTo>
                    <a:pt x="9487" y="8333"/>
                  </a:lnTo>
                  <a:lnTo>
                    <a:pt x="9483" y="8341"/>
                  </a:lnTo>
                  <a:lnTo>
                    <a:pt x="9479" y="8346"/>
                  </a:lnTo>
                  <a:lnTo>
                    <a:pt x="9474" y="8350"/>
                  </a:lnTo>
                  <a:lnTo>
                    <a:pt x="9466" y="8361"/>
                  </a:lnTo>
                  <a:lnTo>
                    <a:pt x="9454" y="8378"/>
                  </a:lnTo>
                  <a:lnTo>
                    <a:pt x="9434" y="8404"/>
                  </a:lnTo>
                  <a:lnTo>
                    <a:pt x="9427" y="8413"/>
                  </a:lnTo>
                  <a:lnTo>
                    <a:pt x="9421" y="8424"/>
                  </a:lnTo>
                  <a:lnTo>
                    <a:pt x="9414" y="8434"/>
                  </a:lnTo>
                  <a:lnTo>
                    <a:pt x="9406" y="8444"/>
                  </a:lnTo>
                  <a:lnTo>
                    <a:pt x="9401" y="8449"/>
                  </a:lnTo>
                  <a:lnTo>
                    <a:pt x="9391" y="8461"/>
                  </a:lnTo>
                  <a:lnTo>
                    <a:pt x="9377" y="8478"/>
                  </a:lnTo>
                  <a:lnTo>
                    <a:pt x="9359" y="8500"/>
                  </a:lnTo>
                  <a:lnTo>
                    <a:pt x="9338" y="8526"/>
                  </a:lnTo>
                  <a:lnTo>
                    <a:pt x="9312" y="8558"/>
                  </a:lnTo>
                  <a:lnTo>
                    <a:pt x="9284" y="8594"/>
                  </a:lnTo>
                  <a:lnTo>
                    <a:pt x="9251" y="8634"/>
                  </a:lnTo>
                  <a:lnTo>
                    <a:pt x="9243" y="8641"/>
                  </a:lnTo>
                  <a:lnTo>
                    <a:pt x="9231" y="8654"/>
                  </a:lnTo>
                  <a:lnTo>
                    <a:pt x="9219" y="8668"/>
                  </a:lnTo>
                  <a:lnTo>
                    <a:pt x="9211" y="8677"/>
                  </a:lnTo>
                  <a:lnTo>
                    <a:pt x="9204" y="8687"/>
                  </a:lnTo>
                  <a:lnTo>
                    <a:pt x="9195" y="8697"/>
                  </a:lnTo>
                  <a:lnTo>
                    <a:pt x="9186" y="8707"/>
                  </a:lnTo>
                  <a:lnTo>
                    <a:pt x="9176" y="8716"/>
                  </a:lnTo>
                  <a:lnTo>
                    <a:pt x="9174" y="8720"/>
                  </a:lnTo>
                  <a:lnTo>
                    <a:pt x="9172" y="8724"/>
                  </a:lnTo>
                  <a:lnTo>
                    <a:pt x="9165" y="8731"/>
                  </a:lnTo>
                  <a:lnTo>
                    <a:pt x="9156" y="8739"/>
                  </a:lnTo>
                  <a:lnTo>
                    <a:pt x="9143" y="8754"/>
                  </a:lnTo>
                  <a:lnTo>
                    <a:pt x="9123" y="8775"/>
                  </a:lnTo>
                  <a:lnTo>
                    <a:pt x="9108" y="8793"/>
                  </a:lnTo>
                  <a:lnTo>
                    <a:pt x="9088" y="8814"/>
                  </a:lnTo>
                  <a:lnTo>
                    <a:pt x="9064" y="8840"/>
                  </a:lnTo>
                  <a:lnTo>
                    <a:pt x="9038" y="8868"/>
                  </a:lnTo>
                  <a:lnTo>
                    <a:pt x="8965" y="8942"/>
                  </a:lnTo>
                  <a:lnTo>
                    <a:pt x="8921" y="8984"/>
                  </a:lnTo>
                  <a:lnTo>
                    <a:pt x="8901" y="9003"/>
                  </a:lnTo>
                  <a:lnTo>
                    <a:pt x="8893" y="9012"/>
                  </a:lnTo>
                  <a:lnTo>
                    <a:pt x="8883" y="9019"/>
                  </a:lnTo>
                  <a:lnTo>
                    <a:pt x="8874" y="9026"/>
                  </a:lnTo>
                  <a:lnTo>
                    <a:pt x="8866" y="9035"/>
                  </a:lnTo>
                  <a:lnTo>
                    <a:pt x="8858" y="9044"/>
                  </a:lnTo>
                  <a:lnTo>
                    <a:pt x="8849" y="9052"/>
                  </a:lnTo>
                  <a:lnTo>
                    <a:pt x="8840" y="9062"/>
                  </a:lnTo>
                  <a:lnTo>
                    <a:pt x="8823" y="9076"/>
                  </a:lnTo>
                  <a:lnTo>
                    <a:pt x="8804" y="9093"/>
                  </a:lnTo>
                  <a:lnTo>
                    <a:pt x="8788" y="9109"/>
                  </a:lnTo>
                  <a:lnTo>
                    <a:pt x="8776" y="9119"/>
                  </a:lnTo>
                  <a:lnTo>
                    <a:pt x="8760" y="9133"/>
                  </a:lnTo>
                  <a:lnTo>
                    <a:pt x="8748" y="9146"/>
                  </a:lnTo>
                  <a:lnTo>
                    <a:pt x="8740" y="9152"/>
                  </a:lnTo>
                  <a:lnTo>
                    <a:pt x="8731" y="9160"/>
                  </a:lnTo>
                  <a:lnTo>
                    <a:pt x="8716" y="9173"/>
                  </a:lnTo>
                  <a:lnTo>
                    <a:pt x="8694" y="9192"/>
                  </a:lnTo>
                  <a:lnTo>
                    <a:pt x="8690" y="9196"/>
                  </a:lnTo>
                  <a:lnTo>
                    <a:pt x="8679" y="9204"/>
                  </a:lnTo>
                  <a:lnTo>
                    <a:pt x="8658" y="9222"/>
                  </a:lnTo>
                  <a:lnTo>
                    <a:pt x="8622" y="9251"/>
                  </a:lnTo>
                  <a:lnTo>
                    <a:pt x="8615" y="9259"/>
                  </a:lnTo>
                  <a:lnTo>
                    <a:pt x="8601" y="9270"/>
                  </a:lnTo>
                  <a:lnTo>
                    <a:pt x="8583" y="9285"/>
                  </a:lnTo>
                  <a:lnTo>
                    <a:pt x="8558" y="9305"/>
                  </a:lnTo>
                  <a:lnTo>
                    <a:pt x="8533" y="9325"/>
                  </a:lnTo>
                  <a:lnTo>
                    <a:pt x="8516" y="9337"/>
                  </a:lnTo>
                  <a:lnTo>
                    <a:pt x="8505" y="9346"/>
                  </a:lnTo>
                  <a:lnTo>
                    <a:pt x="8494" y="9354"/>
                  </a:lnTo>
                  <a:lnTo>
                    <a:pt x="8473" y="9372"/>
                  </a:lnTo>
                  <a:lnTo>
                    <a:pt x="8466" y="9379"/>
                  </a:lnTo>
                  <a:lnTo>
                    <a:pt x="8437" y="9400"/>
                  </a:lnTo>
                  <a:lnTo>
                    <a:pt x="8409" y="9421"/>
                  </a:lnTo>
                  <a:lnTo>
                    <a:pt x="8381" y="9440"/>
                  </a:lnTo>
                  <a:lnTo>
                    <a:pt x="8356" y="9457"/>
                  </a:lnTo>
                  <a:lnTo>
                    <a:pt x="8354" y="9461"/>
                  </a:lnTo>
                  <a:lnTo>
                    <a:pt x="8348" y="9465"/>
                  </a:lnTo>
                  <a:lnTo>
                    <a:pt x="8336" y="9473"/>
                  </a:lnTo>
                  <a:lnTo>
                    <a:pt x="8315" y="9487"/>
                  </a:lnTo>
                  <a:lnTo>
                    <a:pt x="8309" y="9493"/>
                  </a:lnTo>
                  <a:lnTo>
                    <a:pt x="8303" y="9498"/>
                  </a:lnTo>
                  <a:lnTo>
                    <a:pt x="8287" y="9509"/>
                  </a:lnTo>
                  <a:lnTo>
                    <a:pt x="8272" y="9519"/>
                  </a:lnTo>
                  <a:lnTo>
                    <a:pt x="8256" y="9530"/>
                  </a:lnTo>
                  <a:lnTo>
                    <a:pt x="8237" y="9543"/>
                  </a:lnTo>
                  <a:lnTo>
                    <a:pt x="8208" y="9562"/>
                  </a:lnTo>
                  <a:lnTo>
                    <a:pt x="8187" y="9577"/>
                  </a:lnTo>
                  <a:lnTo>
                    <a:pt x="8173" y="9588"/>
                  </a:lnTo>
                  <a:lnTo>
                    <a:pt x="8165" y="9593"/>
                  </a:lnTo>
                  <a:lnTo>
                    <a:pt x="8133" y="9613"/>
                  </a:lnTo>
                  <a:lnTo>
                    <a:pt x="8115" y="9624"/>
                  </a:lnTo>
                  <a:lnTo>
                    <a:pt x="8109" y="9629"/>
                  </a:lnTo>
                  <a:lnTo>
                    <a:pt x="8106" y="9632"/>
                  </a:lnTo>
                  <a:lnTo>
                    <a:pt x="8093" y="9639"/>
                  </a:lnTo>
                  <a:lnTo>
                    <a:pt x="8079" y="9645"/>
                  </a:lnTo>
                  <a:lnTo>
                    <a:pt x="8067" y="9653"/>
                  </a:lnTo>
                  <a:lnTo>
                    <a:pt x="8047" y="9666"/>
                  </a:lnTo>
                  <a:lnTo>
                    <a:pt x="8013" y="9688"/>
                  </a:lnTo>
                  <a:lnTo>
                    <a:pt x="7951" y="9727"/>
                  </a:lnTo>
                  <a:lnTo>
                    <a:pt x="7927" y="9739"/>
                  </a:lnTo>
                  <a:lnTo>
                    <a:pt x="7895" y="9758"/>
                  </a:lnTo>
                  <a:lnTo>
                    <a:pt x="7864" y="9775"/>
                  </a:lnTo>
                  <a:lnTo>
                    <a:pt x="7849" y="9786"/>
                  </a:lnTo>
                  <a:lnTo>
                    <a:pt x="7833" y="9794"/>
                  </a:lnTo>
                  <a:lnTo>
                    <a:pt x="7820" y="9800"/>
                  </a:lnTo>
                  <a:lnTo>
                    <a:pt x="7784" y="9819"/>
                  </a:lnTo>
                  <a:lnTo>
                    <a:pt x="7747" y="9839"/>
                  </a:lnTo>
                  <a:lnTo>
                    <a:pt x="7710" y="9859"/>
                  </a:lnTo>
                  <a:lnTo>
                    <a:pt x="7673" y="9879"/>
                  </a:lnTo>
                  <a:lnTo>
                    <a:pt x="7630" y="9901"/>
                  </a:lnTo>
                  <a:lnTo>
                    <a:pt x="7603" y="9913"/>
                  </a:lnTo>
                  <a:lnTo>
                    <a:pt x="7585" y="9923"/>
                  </a:lnTo>
                  <a:lnTo>
                    <a:pt x="7562" y="9934"/>
                  </a:lnTo>
                  <a:lnTo>
                    <a:pt x="7513" y="9958"/>
                  </a:lnTo>
                  <a:lnTo>
                    <a:pt x="7473" y="9975"/>
                  </a:lnTo>
                  <a:lnTo>
                    <a:pt x="7441" y="9990"/>
                  </a:lnTo>
                  <a:lnTo>
                    <a:pt x="7415" y="10001"/>
                  </a:lnTo>
                  <a:lnTo>
                    <a:pt x="7395" y="10010"/>
                  </a:lnTo>
                  <a:lnTo>
                    <a:pt x="7375" y="10019"/>
                  </a:lnTo>
                  <a:lnTo>
                    <a:pt x="7357" y="10028"/>
                  </a:lnTo>
                  <a:lnTo>
                    <a:pt x="7335" y="10038"/>
                  </a:lnTo>
                  <a:lnTo>
                    <a:pt x="7331" y="10038"/>
                  </a:lnTo>
                  <a:lnTo>
                    <a:pt x="7325" y="10039"/>
                  </a:lnTo>
                  <a:lnTo>
                    <a:pt x="7301" y="10050"/>
                  </a:lnTo>
                  <a:lnTo>
                    <a:pt x="7282" y="10058"/>
                  </a:lnTo>
                  <a:lnTo>
                    <a:pt x="7266" y="10065"/>
                  </a:lnTo>
                  <a:lnTo>
                    <a:pt x="7246" y="10074"/>
                  </a:lnTo>
                  <a:lnTo>
                    <a:pt x="7239" y="10076"/>
                  </a:lnTo>
                  <a:lnTo>
                    <a:pt x="7230" y="10078"/>
                  </a:lnTo>
                  <a:lnTo>
                    <a:pt x="7221" y="10082"/>
                  </a:lnTo>
                  <a:lnTo>
                    <a:pt x="7212" y="10088"/>
                  </a:lnTo>
                  <a:lnTo>
                    <a:pt x="7192" y="10095"/>
                  </a:lnTo>
                  <a:lnTo>
                    <a:pt x="7173" y="10103"/>
                  </a:lnTo>
                  <a:lnTo>
                    <a:pt x="7156" y="10109"/>
                  </a:lnTo>
                  <a:lnTo>
                    <a:pt x="7137" y="10115"/>
                  </a:lnTo>
                  <a:lnTo>
                    <a:pt x="7116" y="10123"/>
                  </a:lnTo>
                  <a:lnTo>
                    <a:pt x="7087" y="10133"/>
                  </a:lnTo>
                  <a:lnTo>
                    <a:pt x="7052" y="10146"/>
                  </a:lnTo>
                  <a:lnTo>
                    <a:pt x="7007" y="10163"/>
                  </a:lnTo>
                  <a:lnTo>
                    <a:pt x="6999" y="10165"/>
                  </a:lnTo>
                  <a:lnTo>
                    <a:pt x="6991" y="10167"/>
                  </a:lnTo>
                  <a:lnTo>
                    <a:pt x="6983" y="10169"/>
                  </a:lnTo>
                  <a:lnTo>
                    <a:pt x="6973" y="10172"/>
                  </a:lnTo>
                  <a:lnTo>
                    <a:pt x="6961" y="10178"/>
                  </a:lnTo>
                  <a:lnTo>
                    <a:pt x="6952" y="10183"/>
                  </a:lnTo>
                  <a:lnTo>
                    <a:pt x="6938" y="10185"/>
                  </a:lnTo>
                  <a:lnTo>
                    <a:pt x="6924" y="10189"/>
                  </a:lnTo>
                  <a:lnTo>
                    <a:pt x="6905" y="10195"/>
                  </a:lnTo>
                  <a:lnTo>
                    <a:pt x="6883" y="10202"/>
                  </a:lnTo>
                  <a:lnTo>
                    <a:pt x="6862" y="10209"/>
                  </a:lnTo>
                  <a:lnTo>
                    <a:pt x="6845" y="10216"/>
                  </a:lnTo>
                  <a:lnTo>
                    <a:pt x="6834" y="10218"/>
                  </a:lnTo>
                  <a:lnTo>
                    <a:pt x="6822" y="10222"/>
                  </a:lnTo>
                  <a:lnTo>
                    <a:pt x="6810" y="10224"/>
                  </a:lnTo>
                  <a:lnTo>
                    <a:pt x="6799" y="10227"/>
                  </a:lnTo>
                  <a:lnTo>
                    <a:pt x="6782" y="10233"/>
                  </a:lnTo>
                  <a:lnTo>
                    <a:pt x="6762" y="10239"/>
                  </a:lnTo>
                  <a:lnTo>
                    <a:pt x="6741" y="10245"/>
                  </a:lnTo>
                  <a:lnTo>
                    <a:pt x="6725" y="10251"/>
                  </a:lnTo>
                  <a:lnTo>
                    <a:pt x="6645" y="10272"/>
                  </a:lnTo>
                  <a:lnTo>
                    <a:pt x="6603" y="10283"/>
                  </a:lnTo>
                  <a:lnTo>
                    <a:pt x="6587" y="10287"/>
                  </a:lnTo>
                  <a:lnTo>
                    <a:pt x="6582" y="10290"/>
                  </a:lnTo>
                  <a:lnTo>
                    <a:pt x="6570" y="10292"/>
                  </a:lnTo>
                  <a:lnTo>
                    <a:pt x="6558" y="10294"/>
                  </a:lnTo>
                  <a:lnTo>
                    <a:pt x="6545" y="10296"/>
                  </a:lnTo>
                  <a:lnTo>
                    <a:pt x="6533" y="10298"/>
                  </a:lnTo>
                  <a:lnTo>
                    <a:pt x="6524" y="10302"/>
                  </a:lnTo>
                  <a:lnTo>
                    <a:pt x="6515" y="10305"/>
                  </a:lnTo>
                  <a:lnTo>
                    <a:pt x="6505" y="10308"/>
                  </a:lnTo>
                  <a:lnTo>
                    <a:pt x="6495" y="10311"/>
                  </a:lnTo>
                  <a:lnTo>
                    <a:pt x="6483" y="10313"/>
                  </a:lnTo>
                  <a:lnTo>
                    <a:pt x="6470" y="10315"/>
                  </a:lnTo>
                  <a:lnTo>
                    <a:pt x="6456" y="10317"/>
                  </a:lnTo>
                  <a:lnTo>
                    <a:pt x="6443" y="10320"/>
                  </a:lnTo>
                  <a:lnTo>
                    <a:pt x="6434" y="10322"/>
                  </a:lnTo>
                  <a:lnTo>
                    <a:pt x="6423" y="10325"/>
                  </a:lnTo>
                  <a:lnTo>
                    <a:pt x="6412" y="10328"/>
                  </a:lnTo>
                  <a:lnTo>
                    <a:pt x="6402" y="10331"/>
                  </a:lnTo>
                  <a:lnTo>
                    <a:pt x="6374" y="10335"/>
                  </a:lnTo>
                  <a:lnTo>
                    <a:pt x="6359" y="10337"/>
                  </a:lnTo>
                  <a:lnTo>
                    <a:pt x="6349" y="10339"/>
                  </a:lnTo>
                  <a:lnTo>
                    <a:pt x="6339" y="10342"/>
                  </a:lnTo>
                  <a:lnTo>
                    <a:pt x="6336" y="10343"/>
                  </a:lnTo>
                  <a:lnTo>
                    <a:pt x="6334" y="10345"/>
                  </a:lnTo>
                  <a:lnTo>
                    <a:pt x="6319" y="10348"/>
                  </a:lnTo>
                  <a:lnTo>
                    <a:pt x="6302" y="10350"/>
                  </a:lnTo>
                  <a:lnTo>
                    <a:pt x="6287" y="10352"/>
                  </a:lnTo>
                  <a:lnTo>
                    <a:pt x="6271" y="10354"/>
                  </a:lnTo>
                  <a:lnTo>
                    <a:pt x="6260" y="10357"/>
                  </a:lnTo>
                  <a:lnTo>
                    <a:pt x="6250" y="10359"/>
                  </a:lnTo>
                  <a:lnTo>
                    <a:pt x="6240" y="10362"/>
                  </a:lnTo>
                  <a:lnTo>
                    <a:pt x="6230" y="10366"/>
                  </a:lnTo>
                  <a:lnTo>
                    <a:pt x="6211" y="10368"/>
                  </a:lnTo>
                  <a:lnTo>
                    <a:pt x="6191" y="10370"/>
                  </a:lnTo>
                  <a:lnTo>
                    <a:pt x="6171" y="10372"/>
                  </a:lnTo>
                  <a:lnTo>
                    <a:pt x="6151" y="10374"/>
                  </a:lnTo>
                  <a:lnTo>
                    <a:pt x="6143" y="10377"/>
                  </a:lnTo>
                  <a:lnTo>
                    <a:pt x="6135" y="10379"/>
                  </a:lnTo>
                  <a:lnTo>
                    <a:pt x="6127" y="10382"/>
                  </a:lnTo>
                  <a:lnTo>
                    <a:pt x="6120" y="10384"/>
                  </a:lnTo>
                  <a:lnTo>
                    <a:pt x="6097" y="10386"/>
                  </a:lnTo>
                  <a:lnTo>
                    <a:pt x="6074" y="10389"/>
                  </a:lnTo>
                  <a:lnTo>
                    <a:pt x="6050" y="10391"/>
                  </a:lnTo>
                  <a:lnTo>
                    <a:pt x="6026" y="10393"/>
                  </a:lnTo>
                  <a:lnTo>
                    <a:pt x="6018" y="10395"/>
                  </a:lnTo>
                  <a:lnTo>
                    <a:pt x="6009" y="10397"/>
                  </a:lnTo>
                  <a:lnTo>
                    <a:pt x="6000" y="10399"/>
                  </a:lnTo>
                  <a:lnTo>
                    <a:pt x="5992" y="10402"/>
                  </a:lnTo>
                  <a:lnTo>
                    <a:pt x="5922" y="10407"/>
                  </a:lnTo>
                  <a:lnTo>
                    <a:pt x="5883" y="10410"/>
                  </a:lnTo>
                  <a:lnTo>
                    <a:pt x="5861" y="10412"/>
                  </a:lnTo>
                  <a:lnTo>
                    <a:pt x="5844" y="10415"/>
                  </a:lnTo>
                  <a:lnTo>
                    <a:pt x="5841" y="10416"/>
                  </a:lnTo>
                  <a:lnTo>
                    <a:pt x="5838" y="10418"/>
                  </a:lnTo>
                  <a:lnTo>
                    <a:pt x="5809" y="10419"/>
                  </a:lnTo>
                  <a:lnTo>
                    <a:pt x="5781" y="10422"/>
                  </a:lnTo>
                  <a:lnTo>
                    <a:pt x="5752" y="10424"/>
                  </a:lnTo>
                  <a:lnTo>
                    <a:pt x="5725" y="10425"/>
                  </a:lnTo>
                  <a:lnTo>
                    <a:pt x="5696" y="10427"/>
                  </a:lnTo>
                  <a:lnTo>
                    <a:pt x="5667" y="10428"/>
                  </a:lnTo>
                  <a:lnTo>
                    <a:pt x="5639" y="10430"/>
                  </a:lnTo>
                  <a:lnTo>
                    <a:pt x="5611" y="10432"/>
                  </a:lnTo>
                  <a:lnTo>
                    <a:pt x="5599" y="10435"/>
                  </a:lnTo>
                  <a:lnTo>
                    <a:pt x="5585" y="10439"/>
                  </a:lnTo>
                  <a:lnTo>
                    <a:pt x="5524" y="10439"/>
                  </a:lnTo>
                  <a:lnTo>
                    <a:pt x="5462" y="10439"/>
                  </a:lnTo>
                  <a:lnTo>
                    <a:pt x="5401" y="10439"/>
                  </a:lnTo>
                  <a:lnTo>
                    <a:pt x="5339" y="10439"/>
                  </a:lnTo>
                  <a:lnTo>
                    <a:pt x="5276" y="10439"/>
                  </a:lnTo>
                  <a:lnTo>
                    <a:pt x="5215" y="10440"/>
                  </a:lnTo>
                  <a:lnTo>
                    <a:pt x="5153" y="10440"/>
                  </a:lnTo>
                  <a:lnTo>
                    <a:pt x="5091" y="104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3153" y="5692"/>
              <a:ext cx="96" cy="62"/>
            </a:xfrm>
            <a:custGeom>
              <a:avLst/>
              <a:gdLst>
                <a:gd name="T0" fmla="*/ 522 w 954"/>
                <a:gd name="T1" fmla="*/ 611 h 618"/>
                <a:gd name="T2" fmla="*/ 465 w 954"/>
                <a:gd name="T3" fmla="*/ 603 h 618"/>
                <a:gd name="T4" fmla="*/ 331 w 954"/>
                <a:gd name="T5" fmla="*/ 592 h 618"/>
                <a:gd name="T6" fmla="*/ 251 w 954"/>
                <a:gd name="T7" fmla="*/ 581 h 618"/>
                <a:gd name="T8" fmla="*/ 135 w 954"/>
                <a:gd name="T9" fmla="*/ 572 h 618"/>
                <a:gd name="T10" fmla="*/ 91 w 954"/>
                <a:gd name="T11" fmla="*/ 565 h 618"/>
                <a:gd name="T12" fmla="*/ 27 w 954"/>
                <a:gd name="T13" fmla="*/ 556 h 618"/>
                <a:gd name="T14" fmla="*/ 6 w 954"/>
                <a:gd name="T15" fmla="*/ 538 h 618"/>
                <a:gd name="T16" fmla="*/ 7 w 954"/>
                <a:gd name="T17" fmla="*/ 498 h 618"/>
                <a:gd name="T18" fmla="*/ 51 w 954"/>
                <a:gd name="T19" fmla="*/ 473 h 618"/>
                <a:gd name="T20" fmla="*/ 138 w 954"/>
                <a:gd name="T21" fmla="*/ 445 h 618"/>
                <a:gd name="T22" fmla="*/ 213 w 954"/>
                <a:gd name="T23" fmla="*/ 410 h 618"/>
                <a:gd name="T24" fmla="*/ 313 w 954"/>
                <a:gd name="T25" fmla="*/ 347 h 618"/>
                <a:gd name="T26" fmla="*/ 416 w 954"/>
                <a:gd name="T27" fmla="*/ 273 h 618"/>
                <a:gd name="T28" fmla="*/ 455 w 954"/>
                <a:gd name="T29" fmla="*/ 245 h 618"/>
                <a:gd name="T30" fmla="*/ 515 w 954"/>
                <a:gd name="T31" fmla="*/ 205 h 618"/>
                <a:gd name="T32" fmla="*/ 602 w 954"/>
                <a:gd name="T33" fmla="*/ 156 h 618"/>
                <a:gd name="T34" fmla="*/ 683 w 954"/>
                <a:gd name="T35" fmla="*/ 128 h 618"/>
                <a:gd name="T36" fmla="*/ 763 w 954"/>
                <a:gd name="T37" fmla="*/ 109 h 618"/>
                <a:gd name="T38" fmla="*/ 801 w 954"/>
                <a:gd name="T39" fmla="*/ 106 h 618"/>
                <a:gd name="T40" fmla="*/ 829 w 954"/>
                <a:gd name="T41" fmla="*/ 84 h 618"/>
                <a:gd name="T42" fmla="*/ 839 w 954"/>
                <a:gd name="T43" fmla="*/ 30 h 618"/>
                <a:gd name="T44" fmla="*/ 848 w 954"/>
                <a:gd name="T45" fmla="*/ 9 h 618"/>
                <a:gd name="T46" fmla="*/ 872 w 954"/>
                <a:gd name="T47" fmla="*/ 0 h 618"/>
                <a:gd name="T48" fmla="*/ 903 w 954"/>
                <a:gd name="T49" fmla="*/ 8 h 618"/>
                <a:gd name="T50" fmla="*/ 918 w 954"/>
                <a:gd name="T51" fmla="*/ 24 h 618"/>
                <a:gd name="T52" fmla="*/ 935 w 954"/>
                <a:gd name="T53" fmla="*/ 57 h 618"/>
                <a:gd name="T54" fmla="*/ 952 w 954"/>
                <a:gd name="T55" fmla="*/ 115 h 618"/>
                <a:gd name="T56" fmla="*/ 946 w 954"/>
                <a:gd name="T57" fmla="*/ 172 h 618"/>
                <a:gd name="T58" fmla="*/ 911 w 954"/>
                <a:gd name="T59" fmla="*/ 195 h 618"/>
                <a:gd name="T60" fmla="*/ 879 w 954"/>
                <a:gd name="T61" fmla="*/ 211 h 618"/>
                <a:gd name="T62" fmla="*/ 879 w 954"/>
                <a:gd name="T63" fmla="*/ 254 h 618"/>
                <a:gd name="T64" fmla="*/ 880 w 954"/>
                <a:gd name="T65" fmla="*/ 356 h 618"/>
                <a:gd name="T66" fmla="*/ 877 w 954"/>
                <a:gd name="T67" fmla="*/ 415 h 618"/>
                <a:gd name="T68" fmla="*/ 868 w 954"/>
                <a:gd name="T69" fmla="*/ 458 h 618"/>
                <a:gd name="T70" fmla="*/ 864 w 954"/>
                <a:gd name="T71" fmla="*/ 495 h 618"/>
                <a:gd name="T72" fmla="*/ 879 w 954"/>
                <a:gd name="T73" fmla="*/ 541 h 618"/>
                <a:gd name="T74" fmla="*/ 878 w 954"/>
                <a:gd name="T75" fmla="*/ 571 h 618"/>
                <a:gd name="T76" fmla="*/ 865 w 954"/>
                <a:gd name="T77" fmla="*/ 591 h 618"/>
                <a:gd name="T78" fmla="*/ 818 w 954"/>
                <a:gd name="T79" fmla="*/ 598 h 618"/>
                <a:gd name="T80" fmla="*/ 764 w 954"/>
                <a:gd name="T81" fmla="*/ 608 h 618"/>
                <a:gd name="T82" fmla="*/ 717 w 954"/>
                <a:gd name="T83" fmla="*/ 614 h 618"/>
                <a:gd name="T84" fmla="*/ 625 w 954"/>
                <a:gd name="T85" fmla="*/ 617 h 618"/>
                <a:gd name="T86" fmla="*/ 713 w 954"/>
                <a:gd name="T87" fmla="*/ 476 h 618"/>
                <a:gd name="T88" fmla="*/ 499 w 954"/>
                <a:gd name="T89" fmla="*/ 472 h 618"/>
                <a:gd name="T90" fmla="*/ 374 w 954"/>
                <a:gd name="T91" fmla="*/ 471 h 618"/>
                <a:gd name="T92" fmla="*/ 352 w 954"/>
                <a:gd name="T93" fmla="*/ 467 h 618"/>
                <a:gd name="T94" fmla="*/ 357 w 954"/>
                <a:gd name="T95" fmla="*/ 457 h 618"/>
                <a:gd name="T96" fmla="*/ 399 w 954"/>
                <a:gd name="T97" fmla="*/ 440 h 618"/>
                <a:gd name="T98" fmla="*/ 458 w 954"/>
                <a:gd name="T99" fmla="*/ 402 h 618"/>
                <a:gd name="T100" fmla="*/ 542 w 954"/>
                <a:gd name="T101" fmla="*/ 355 h 618"/>
                <a:gd name="T102" fmla="*/ 652 w 954"/>
                <a:gd name="T103" fmla="*/ 305 h 618"/>
                <a:gd name="T104" fmla="*/ 695 w 954"/>
                <a:gd name="T105" fmla="*/ 289 h 618"/>
                <a:gd name="T106" fmla="*/ 742 w 954"/>
                <a:gd name="T107" fmla="*/ 284 h 618"/>
                <a:gd name="T108" fmla="*/ 757 w 954"/>
                <a:gd name="T109" fmla="*/ 305 h 618"/>
                <a:gd name="T110" fmla="*/ 757 w 954"/>
                <a:gd name="T111" fmla="*/ 447 h 618"/>
                <a:gd name="T112" fmla="*/ 741 w 954"/>
                <a:gd name="T113" fmla="*/ 47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4" h="618">
                  <a:moveTo>
                    <a:pt x="597" y="618"/>
                  </a:moveTo>
                  <a:lnTo>
                    <a:pt x="586" y="617"/>
                  </a:lnTo>
                  <a:lnTo>
                    <a:pt x="557" y="614"/>
                  </a:lnTo>
                  <a:lnTo>
                    <a:pt x="522" y="611"/>
                  </a:lnTo>
                  <a:lnTo>
                    <a:pt x="489" y="608"/>
                  </a:lnTo>
                  <a:lnTo>
                    <a:pt x="481" y="607"/>
                  </a:lnTo>
                  <a:lnTo>
                    <a:pt x="473" y="605"/>
                  </a:lnTo>
                  <a:lnTo>
                    <a:pt x="465" y="603"/>
                  </a:lnTo>
                  <a:lnTo>
                    <a:pt x="455" y="600"/>
                  </a:lnTo>
                  <a:lnTo>
                    <a:pt x="391" y="596"/>
                  </a:lnTo>
                  <a:lnTo>
                    <a:pt x="354" y="594"/>
                  </a:lnTo>
                  <a:lnTo>
                    <a:pt x="331" y="592"/>
                  </a:lnTo>
                  <a:lnTo>
                    <a:pt x="309" y="590"/>
                  </a:lnTo>
                  <a:lnTo>
                    <a:pt x="295" y="587"/>
                  </a:lnTo>
                  <a:lnTo>
                    <a:pt x="281" y="582"/>
                  </a:lnTo>
                  <a:lnTo>
                    <a:pt x="251" y="581"/>
                  </a:lnTo>
                  <a:lnTo>
                    <a:pt x="223" y="580"/>
                  </a:lnTo>
                  <a:lnTo>
                    <a:pt x="193" y="579"/>
                  </a:lnTo>
                  <a:lnTo>
                    <a:pt x="164" y="577"/>
                  </a:lnTo>
                  <a:lnTo>
                    <a:pt x="135" y="572"/>
                  </a:lnTo>
                  <a:lnTo>
                    <a:pt x="120" y="570"/>
                  </a:lnTo>
                  <a:lnTo>
                    <a:pt x="113" y="568"/>
                  </a:lnTo>
                  <a:lnTo>
                    <a:pt x="109" y="566"/>
                  </a:lnTo>
                  <a:lnTo>
                    <a:pt x="91" y="565"/>
                  </a:lnTo>
                  <a:lnTo>
                    <a:pt x="73" y="564"/>
                  </a:lnTo>
                  <a:lnTo>
                    <a:pt x="54" y="563"/>
                  </a:lnTo>
                  <a:lnTo>
                    <a:pt x="36" y="560"/>
                  </a:lnTo>
                  <a:lnTo>
                    <a:pt x="27" y="556"/>
                  </a:lnTo>
                  <a:lnTo>
                    <a:pt x="20" y="554"/>
                  </a:lnTo>
                  <a:lnTo>
                    <a:pt x="16" y="551"/>
                  </a:lnTo>
                  <a:lnTo>
                    <a:pt x="10" y="548"/>
                  </a:lnTo>
                  <a:lnTo>
                    <a:pt x="6" y="538"/>
                  </a:lnTo>
                  <a:lnTo>
                    <a:pt x="0" y="528"/>
                  </a:lnTo>
                  <a:lnTo>
                    <a:pt x="0" y="518"/>
                  </a:lnTo>
                  <a:lnTo>
                    <a:pt x="0" y="508"/>
                  </a:lnTo>
                  <a:lnTo>
                    <a:pt x="7" y="498"/>
                  </a:lnTo>
                  <a:lnTo>
                    <a:pt x="13" y="487"/>
                  </a:lnTo>
                  <a:lnTo>
                    <a:pt x="20" y="484"/>
                  </a:lnTo>
                  <a:lnTo>
                    <a:pt x="27" y="479"/>
                  </a:lnTo>
                  <a:lnTo>
                    <a:pt x="51" y="473"/>
                  </a:lnTo>
                  <a:lnTo>
                    <a:pt x="72" y="467"/>
                  </a:lnTo>
                  <a:lnTo>
                    <a:pt x="91" y="461"/>
                  </a:lnTo>
                  <a:lnTo>
                    <a:pt x="114" y="454"/>
                  </a:lnTo>
                  <a:lnTo>
                    <a:pt x="138" y="445"/>
                  </a:lnTo>
                  <a:lnTo>
                    <a:pt x="155" y="437"/>
                  </a:lnTo>
                  <a:lnTo>
                    <a:pt x="171" y="430"/>
                  </a:lnTo>
                  <a:lnTo>
                    <a:pt x="194" y="420"/>
                  </a:lnTo>
                  <a:lnTo>
                    <a:pt x="213" y="410"/>
                  </a:lnTo>
                  <a:lnTo>
                    <a:pt x="232" y="398"/>
                  </a:lnTo>
                  <a:lnTo>
                    <a:pt x="251" y="388"/>
                  </a:lnTo>
                  <a:lnTo>
                    <a:pt x="272" y="377"/>
                  </a:lnTo>
                  <a:lnTo>
                    <a:pt x="313" y="347"/>
                  </a:lnTo>
                  <a:lnTo>
                    <a:pt x="342" y="327"/>
                  </a:lnTo>
                  <a:lnTo>
                    <a:pt x="369" y="306"/>
                  </a:lnTo>
                  <a:lnTo>
                    <a:pt x="407" y="278"/>
                  </a:lnTo>
                  <a:lnTo>
                    <a:pt x="416" y="273"/>
                  </a:lnTo>
                  <a:lnTo>
                    <a:pt x="426" y="269"/>
                  </a:lnTo>
                  <a:lnTo>
                    <a:pt x="432" y="263"/>
                  </a:lnTo>
                  <a:lnTo>
                    <a:pt x="437" y="257"/>
                  </a:lnTo>
                  <a:lnTo>
                    <a:pt x="455" y="245"/>
                  </a:lnTo>
                  <a:lnTo>
                    <a:pt x="465" y="238"/>
                  </a:lnTo>
                  <a:lnTo>
                    <a:pt x="470" y="234"/>
                  </a:lnTo>
                  <a:lnTo>
                    <a:pt x="472" y="232"/>
                  </a:lnTo>
                  <a:lnTo>
                    <a:pt x="515" y="205"/>
                  </a:lnTo>
                  <a:lnTo>
                    <a:pt x="542" y="189"/>
                  </a:lnTo>
                  <a:lnTo>
                    <a:pt x="561" y="178"/>
                  </a:lnTo>
                  <a:lnTo>
                    <a:pt x="584" y="165"/>
                  </a:lnTo>
                  <a:lnTo>
                    <a:pt x="602" y="156"/>
                  </a:lnTo>
                  <a:lnTo>
                    <a:pt x="622" y="149"/>
                  </a:lnTo>
                  <a:lnTo>
                    <a:pt x="641" y="141"/>
                  </a:lnTo>
                  <a:lnTo>
                    <a:pt x="660" y="134"/>
                  </a:lnTo>
                  <a:lnTo>
                    <a:pt x="683" y="128"/>
                  </a:lnTo>
                  <a:lnTo>
                    <a:pt x="707" y="122"/>
                  </a:lnTo>
                  <a:lnTo>
                    <a:pt x="730" y="116"/>
                  </a:lnTo>
                  <a:lnTo>
                    <a:pt x="754" y="109"/>
                  </a:lnTo>
                  <a:lnTo>
                    <a:pt x="763" y="109"/>
                  </a:lnTo>
                  <a:lnTo>
                    <a:pt x="772" y="109"/>
                  </a:lnTo>
                  <a:lnTo>
                    <a:pt x="783" y="109"/>
                  </a:lnTo>
                  <a:lnTo>
                    <a:pt x="793" y="108"/>
                  </a:lnTo>
                  <a:lnTo>
                    <a:pt x="801" y="106"/>
                  </a:lnTo>
                  <a:lnTo>
                    <a:pt x="810" y="103"/>
                  </a:lnTo>
                  <a:lnTo>
                    <a:pt x="818" y="97"/>
                  </a:lnTo>
                  <a:lnTo>
                    <a:pt x="827" y="89"/>
                  </a:lnTo>
                  <a:lnTo>
                    <a:pt x="829" y="84"/>
                  </a:lnTo>
                  <a:lnTo>
                    <a:pt x="833" y="76"/>
                  </a:lnTo>
                  <a:lnTo>
                    <a:pt x="835" y="53"/>
                  </a:lnTo>
                  <a:lnTo>
                    <a:pt x="837" y="39"/>
                  </a:lnTo>
                  <a:lnTo>
                    <a:pt x="839" y="30"/>
                  </a:lnTo>
                  <a:lnTo>
                    <a:pt x="842" y="20"/>
                  </a:lnTo>
                  <a:lnTo>
                    <a:pt x="844" y="15"/>
                  </a:lnTo>
                  <a:lnTo>
                    <a:pt x="846" y="12"/>
                  </a:lnTo>
                  <a:lnTo>
                    <a:pt x="848" y="9"/>
                  </a:lnTo>
                  <a:lnTo>
                    <a:pt x="852" y="5"/>
                  </a:lnTo>
                  <a:lnTo>
                    <a:pt x="858" y="3"/>
                  </a:lnTo>
                  <a:lnTo>
                    <a:pt x="864" y="0"/>
                  </a:lnTo>
                  <a:lnTo>
                    <a:pt x="872" y="0"/>
                  </a:lnTo>
                  <a:lnTo>
                    <a:pt x="880" y="0"/>
                  </a:lnTo>
                  <a:lnTo>
                    <a:pt x="887" y="2"/>
                  </a:lnTo>
                  <a:lnTo>
                    <a:pt x="895" y="3"/>
                  </a:lnTo>
                  <a:lnTo>
                    <a:pt x="903" y="8"/>
                  </a:lnTo>
                  <a:lnTo>
                    <a:pt x="912" y="14"/>
                  </a:lnTo>
                  <a:lnTo>
                    <a:pt x="913" y="17"/>
                  </a:lnTo>
                  <a:lnTo>
                    <a:pt x="915" y="21"/>
                  </a:lnTo>
                  <a:lnTo>
                    <a:pt x="918" y="24"/>
                  </a:lnTo>
                  <a:lnTo>
                    <a:pt x="922" y="27"/>
                  </a:lnTo>
                  <a:lnTo>
                    <a:pt x="927" y="34"/>
                  </a:lnTo>
                  <a:lnTo>
                    <a:pt x="931" y="43"/>
                  </a:lnTo>
                  <a:lnTo>
                    <a:pt x="935" y="57"/>
                  </a:lnTo>
                  <a:lnTo>
                    <a:pt x="941" y="71"/>
                  </a:lnTo>
                  <a:lnTo>
                    <a:pt x="945" y="87"/>
                  </a:lnTo>
                  <a:lnTo>
                    <a:pt x="949" y="102"/>
                  </a:lnTo>
                  <a:lnTo>
                    <a:pt x="952" y="115"/>
                  </a:lnTo>
                  <a:lnTo>
                    <a:pt x="954" y="131"/>
                  </a:lnTo>
                  <a:lnTo>
                    <a:pt x="954" y="145"/>
                  </a:lnTo>
                  <a:lnTo>
                    <a:pt x="952" y="160"/>
                  </a:lnTo>
                  <a:lnTo>
                    <a:pt x="946" y="172"/>
                  </a:lnTo>
                  <a:lnTo>
                    <a:pt x="938" y="183"/>
                  </a:lnTo>
                  <a:lnTo>
                    <a:pt x="929" y="187"/>
                  </a:lnTo>
                  <a:lnTo>
                    <a:pt x="921" y="193"/>
                  </a:lnTo>
                  <a:lnTo>
                    <a:pt x="911" y="195"/>
                  </a:lnTo>
                  <a:lnTo>
                    <a:pt x="900" y="199"/>
                  </a:lnTo>
                  <a:lnTo>
                    <a:pt x="888" y="206"/>
                  </a:lnTo>
                  <a:lnTo>
                    <a:pt x="882" y="209"/>
                  </a:lnTo>
                  <a:lnTo>
                    <a:pt x="879" y="211"/>
                  </a:lnTo>
                  <a:lnTo>
                    <a:pt x="876" y="214"/>
                  </a:lnTo>
                  <a:lnTo>
                    <a:pt x="877" y="233"/>
                  </a:lnTo>
                  <a:lnTo>
                    <a:pt x="878" y="245"/>
                  </a:lnTo>
                  <a:lnTo>
                    <a:pt x="879" y="254"/>
                  </a:lnTo>
                  <a:lnTo>
                    <a:pt x="880" y="265"/>
                  </a:lnTo>
                  <a:lnTo>
                    <a:pt x="880" y="295"/>
                  </a:lnTo>
                  <a:lnTo>
                    <a:pt x="880" y="326"/>
                  </a:lnTo>
                  <a:lnTo>
                    <a:pt x="880" y="356"/>
                  </a:lnTo>
                  <a:lnTo>
                    <a:pt x="880" y="387"/>
                  </a:lnTo>
                  <a:lnTo>
                    <a:pt x="879" y="396"/>
                  </a:lnTo>
                  <a:lnTo>
                    <a:pt x="878" y="405"/>
                  </a:lnTo>
                  <a:lnTo>
                    <a:pt x="877" y="415"/>
                  </a:lnTo>
                  <a:lnTo>
                    <a:pt x="876" y="424"/>
                  </a:lnTo>
                  <a:lnTo>
                    <a:pt x="874" y="435"/>
                  </a:lnTo>
                  <a:lnTo>
                    <a:pt x="871" y="447"/>
                  </a:lnTo>
                  <a:lnTo>
                    <a:pt x="868" y="458"/>
                  </a:lnTo>
                  <a:lnTo>
                    <a:pt x="864" y="469"/>
                  </a:lnTo>
                  <a:lnTo>
                    <a:pt x="864" y="477"/>
                  </a:lnTo>
                  <a:lnTo>
                    <a:pt x="864" y="486"/>
                  </a:lnTo>
                  <a:lnTo>
                    <a:pt x="864" y="495"/>
                  </a:lnTo>
                  <a:lnTo>
                    <a:pt x="864" y="503"/>
                  </a:lnTo>
                  <a:lnTo>
                    <a:pt x="870" y="515"/>
                  </a:lnTo>
                  <a:lnTo>
                    <a:pt x="876" y="529"/>
                  </a:lnTo>
                  <a:lnTo>
                    <a:pt x="879" y="541"/>
                  </a:lnTo>
                  <a:lnTo>
                    <a:pt x="880" y="549"/>
                  </a:lnTo>
                  <a:lnTo>
                    <a:pt x="880" y="555"/>
                  </a:lnTo>
                  <a:lnTo>
                    <a:pt x="880" y="564"/>
                  </a:lnTo>
                  <a:lnTo>
                    <a:pt x="878" y="571"/>
                  </a:lnTo>
                  <a:lnTo>
                    <a:pt x="876" y="580"/>
                  </a:lnTo>
                  <a:lnTo>
                    <a:pt x="872" y="585"/>
                  </a:lnTo>
                  <a:lnTo>
                    <a:pt x="868" y="588"/>
                  </a:lnTo>
                  <a:lnTo>
                    <a:pt x="865" y="591"/>
                  </a:lnTo>
                  <a:lnTo>
                    <a:pt x="859" y="594"/>
                  </a:lnTo>
                  <a:lnTo>
                    <a:pt x="845" y="595"/>
                  </a:lnTo>
                  <a:lnTo>
                    <a:pt x="831" y="596"/>
                  </a:lnTo>
                  <a:lnTo>
                    <a:pt x="818" y="598"/>
                  </a:lnTo>
                  <a:lnTo>
                    <a:pt x="804" y="600"/>
                  </a:lnTo>
                  <a:lnTo>
                    <a:pt x="791" y="603"/>
                  </a:lnTo>
                  <a:lnTo>
                    <a:pt x="778" y="605"/>
                  </a:lnTo>
                  <a:lnTo>
                    <a:pt x="764" y="608"/>
                  </a:lnTo>
                  <a:lnTo>
                    <a:pt x="751" y="611"/>
                  </a:lnTo>
                  <a:lnTo>
                    <a:pt x="740" y="612"/>
                  </a:lnTo>
                  <a:lnTo>
                    <a:pt x="728" y="613"/>
                  </a:lnTo>
                  <a:lnTo>
                    <a:pt x="717" y="614"/>
                  </a:lnTo>
                  <a:lnTo>
                    <a:pt x="706" y="615"/>
                  </a:lnTo>
                  <a:lnTo>
                    <a:pt x="679" y="616"/>
                  </a:lnTo>
                  <a:lnTo>
                    <a:pt x="652" y="616"/>
                  </a:lnTo>
                  <a:lnTo>
                    <a:pt x="625" y="617"/>
                  </a:lnTo>
                  <a:lnTo>
                    <a:pt x="597" y="618"/>
                  </a:lnTo>
                  <a:close/>
                  <a:moveTo>
                    <a:pt x="719" y="478"/>
                  </a:moveTo>
                  <a:lnTo>
                    <a:pt x="718" y="477"/>
                  </a:lnTo>
                  <a:lnTo>
                    <a:pt x="713" y="476"/>
                  </a:lnTo>
                  <a:lnTo>
                    <a:pt x="696" y="474"/>
                  </a:lnTo>
                  <a:lnTo>
                    <a:pt x="666" y="472"/>
                  </a:lnTo>
                  <a:lnTo>
                    <a:pt x="571" y="472"/>
                  </a:lnTo>
                  <a:lnTo>
                    <a:pt x="499" y="472"/>
                  </a:lnTo>
                  <a:lnTo>
                    <a:pt x="448" y="472"/>
                  </a:lnTo>
                  <a:lnTo>
                    <a:pt x="412" y="472"/>
                  </a:lnTo>
                  <a:lnTo>
                    <a:pt x="389" y="471"/>
                  </a:lnTo>
                  <a:lnTo>
                    <a:pt x="374" y="471"/>
                  </a:lnTo>
                  <a:lnTo>
                    <a:pt x="365" y="471"/>
                  </a:lnTo>
                  <a:lnTo>
                    <a:pt x="357" y="470"/>
                  </a:lnTo>
                  <a:lnTo>
                    <a:pt x="355" y="469"/>
                  </a:lnTo>
                  <a:lnTo>
                    <a:pt x="352" y="467"/>
                  </a:lnTo>
                  <a:lnTo>
                    <a:pt x="352" y="465"/>
                  </a:lnTo>
                  <a:lnTo>
                    <a:pt x="353" y="463"/>
                  </a:lnTo>
                  <a:lnTo>
                    <a:pt x="354" y="461"/>
                  </a:lnTo>
                  <a:lnTo>
                    <a:pt x="357" y="457"/>
                  </a:lnTo>
                  <a:lnTo>
                    <a:pt x="367" y="454"/>
                  </a:lnTo>
                  <a:lnTo>
                    <a:pt x="377" y="450"/>
                  </a:lnTo>
                  <a:lnTo>
                    <a:pt x="388" y="446"/>
                  </a:lnTo>
                  <a:lnTo>
                    <a:pt x="399" y="440"/>
                  </a:lnTo>
                  <a:lnTo>
                    <a:pt x="413" y="431"/>
                  </a:lnTo>
                  <a:lnTo>
                    <a:pt x="428" y="422"/>
                  </a:lnTo>
                  <a:lnTo>
                    <a:pt x="443" y="412"/>
                  </a:lnTo>
                  <a:lnTo>
                    <a:pt x="458" y="402"/>
                  </a:lnTo>
                  <a:lnTo>
                    <a:pt x="471" y="396"/>
                  </a:lnTo>
                  <a:lnTo>
                    <a:pt x="483" y="389"/>
                  </a:lnTo>
                  <a:lnTo>
                    <a:pt x="505" y="377"/>
                  </a:lnTo>
                  <a:lnTo>
                    <a:pt x="542" y="355"/>
                  </a:lnTo>
                  <a:lnTo>
                    <a:pt x="570" y="343"/>
                  </a:lnTo>
                  <a:lnTo>
                    <a:pt x="596" y="331"/>
                  </a:lnTo>
                  <a:lnTo>
                    <a:pt x="623" y="317"/>
                  </a:lnTo>
                  <a:lnTo>
                    <a:pt x="652" y="305"/>
                  </a:lnTo>
                  <a:lnTo>
                    <a:pt x="664" y="302"/>
                  </a:lnTo>
                  <a:lnTo>
                    <a:pt x="676" y="299"/>
                  </a:lnTo>
                  <a:lnTo>
                    <a:pt x="685" y="294"/>
                  </a:lnTo>
                  <a:lnTo>
                    <a:pt x="695" y="289"/>
                  </a:lnTo>
                  <a:lnTo>
                    <a:pt x="711" y="286"/>
                  </a:lnTo>
                  <a:lnTo>
                    <a:pt x="720" y="285"/>
                  </a:lnTo>
                  <a:lnTo>
                    <a:pt x="729" y="285"/>
                  </a:lnTo>
                  <a:lnTo>
                    <a:pt x="742" y="284"/>
                  </a:lnTo>
                  <a:lnTo>
                    <a:pt x="744" y="285"/>
                  </a:lnTo>
                  <a:lnTo>
                    <a:pt x="748" y="287"/>
                  </a:lnTo>
                  <a:lnTo>
                    <a:pt x="752" y="296"/>
                  </a:lnTo>
                  <a:lnTo>
                    <a:pt x="757" y="305"/>
                  </a:lnTo>
                  <a:lnTo>
                    <a:pt x="757" y="317"/>
                  </a:lnTo>
                  <a:lnTo>
                    <a:pt x="758" y="336"/>
                  </a:lnTo>
                  <a:lnTo>
                    <a:pt x="757" y="375"/>
                  </a:lnTo>
                  <a:lnTo>
                    <a:pt x="757" y="447"/>
                  </a:lnTo>
                  <a:lnTo>
                    <a:pt x="754" y="458"/>
                  </a:lnTo>
                  <a:lnTo>
                    <a:pt x="752" y="469"/>
                  </a:lnTo>
                  <a:lnTo>
                    <a:pt x="747" y="472"/>
                  </a:lnTo>
                  <a:lnTo>
                    <a:pt x="741" y="476"/>
                  </a:lnTo>
                  <a:lnTo>
                    <a:pt x="730" y="476"/>
                  </a:lnTo>
                  <a:lnTo>
                    <a:pt x="719" y="4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38" name="Freeform 24"/>
            <p:cNvSpPr>
              <a:spLocks noEditPoints="1"/>
            </p:cNvSpPr>
            <p:nvPr/>
          </p:nvSpPr>
          <p:spPr bwMode="auto">
            <a:xfrm>
              <a:off x="2519" y="5277"/>
              <a:ext cx="830" cy="925"/>
            </a:xfrm>
            <a:custGeom>
              <a:avLst/>
              <a:gdLst>
                <a:gd name="T0" fmla="*/ 2521 w 8302"/>
                <a:gd name="T1" fmla="*/ 8613 h 9243"/>
                <a:gd name="T2" fmla="*/ 2271 w 8302"/>
                <a:gd name="T3" fmla="*/ 8437 h 9243"/>
                <a:gd name="T4" fmla="*/ 194 w 8302"/>
                <a:gd name="T5" fmla="*/ 6004 h 9243"/>
                <a:gd name="T6" fmla="*/ 385 w 8302"/>
                <a:gd name="T7" fmla="*/ 2802 h 9243"/>
                <a:gd name="T8" fmla="*/ 3074 w 8302"/>
                <a:gd name="T9" fmla="*/ 277 h 9243"/>
                <a:gd name="T10" fmla="*/ 6705 w 8302"/>
                <a:gd name="T11" fmla="*/ 445 h 9243"/>
                <a:gd name="T12" fmla="*/ 7000 w 8302"/>
                <a:gd name="T13" fmla="*/ 1879 h 9243"/>
                <a:gd name="T14" fmla="*/ 7835 w 8302"/>
                <a:gd name="T15" fmla="*/ 4286 h 9243"/>
                <a:gd name="T16" fmla="*/ 7621 w 8302"/>
                <a:gd name="T17" fmla="*/ 6728 h 9243"/>
                <a:gd name="T18" fmla="*/ 6409 w 8302"/>
                <a:gd name="T19" fmla="*/ 9212 h 9243"/>
                <a:gd name="T20" fmla="*/ 3904 w 8302"/>
                <a:gd name="T21" fmla="*/ 3865 h 9243"/>
                <a:gd name="T22" fmla="*/ 3000 w 8302"/>
                <a:gd name="T23" fmla="*/ 5979 h 9243"/>
                <a:gd name="T24" fmla="*/ 2271 w 8302"/>
                <a:gd name="T25" fmla="*/ 6574 h 9243"/>
                <a:gd name="T26" fmla="*/ 2383 w 8302"/>
                <a:gd name="T27" fmla="*/ 5943 h 9243"/>
                <a:gd name="T28" fmla="*/ 3333 w 8302"/>
                <a:gd name="T29" fmla="*/ 3936 h 9243"/>
                <a:gd name="T30" fmla="*/ 4354 w 8302"/>
                <a:gd name="T31" fmla="*/ 2852 h 9243"/>
                <a:gd name="T32" fmla="*/ 5289 w 8302"/>
                <a:gd name="T33" fmla="*/ 2185 h 9243"/>
                <a:gd name="T34" fmla="*/ 2921 w 8302"/>
                <a:gd name="T35" fmla="*/ 5311 h 9243"/>
                <a:gd name="T36" fmla="*/ 3735 w 8302"/>
                <a:gd name="T37" fmla="*/ 4733 h 9243"/>
                <a:gd name="T38" fmla="*/ 4684 w 8302"/>
                <a:gd name="T39" fmla="*/ 3363 h 9243"/>
                <a:gd name="T40" fmla="*/ 5544 w 8302"/>
                <a:gd name="T41" fmla="*/ 2465 h 9243"/>
                <a:gd name="T42" fmla="*/ 2539 w 8302"/>
                <a:gd name="T43" fmla="*/ 8326 h 9243"/>
                <a:gd name="T44" fmla="*/ 3281 w 8302"/>
                <a:gd name="T45" fmla="*/ 8278 h 9243"/>
                <a:gd name="T46" fmla="*/ 4121 w 8302"/>
                <a:gd name="T47" fmla="*/ 8643 h 9243"/>
                <a:gd name="T48" fmla="*/ 7524 w 8302"/>
                <a:gd name="T49" fmla="*/ 3218 h 9243"/>
                <a:gd name="T50" fmla="*/ 6684 w 8302"/>
                <a:gd name="T51" fmla="*/ 3558 h 9243"/>
                <a:gd name="T52" fmla="*/ 1617 w 8302"/>
                <a:gd name="T53" fmla="*/ 5694 h 9243"/>
                <a:gd name="T54" fmla="*/ 2514 w 8302"/>
                <a:gd name="T55" fmla="*/ 2301 h 9243"/>
                <a:gd name="T56" fmla="*/ 5731 w 8302"/>
                <a:gd name="T57" fmla="*/ 1629 h 9243"/>
                <a:gd name="T58" fmla="*/ 4191 w 8302"/>
                <a:gd name="T59" fmla="*/ 2843 h 9243"/>
                <a:gd name="T60" fmla="*/ 2742 w 8302"/>
                <a:gd name="T61" fmla="*/ 4426 h 9243"/>
                <a:gd name="T62" fmla="*/ 4987 w 8302"/>
                <a:gd name="T63" fmla="*/ 5074 h 9243"/>
                <a:gd name="T64" fmla="*/ 5712 w 8302"/>
                <a:gd name="T65" fmla="*/ 4507 h 9243"/>
                <a:gd name="T66" fmla="*/ 5352 w 8302"/>
                <a:gd name="T67" fmla="*/ 3743 h 9243"/>
                <a:gd name="T68" fmla="*/ 7508 w 8302"/>
                <a:gd name="T69" fmla="*/ 2900 h 9243"/>
                <a:gd name="T70" fmla="*/ 4578 w 8302"/>
                <a:gd name="T71" fmla="*/ 5202 h 9243"/>
                <a:gd name="T72" fmla="*/ 2960 w 8302"/>
                <a:gd name="T73" fmla="*/ 6548 h 9243"/>
                <a:gd name="T74" fmla="*/ 3759 w 8302"/>
                <a:gd name="T75" fmla="*/ 4860 h 9243"/>
                <a:gd name="T76" fmla="*/ 5443 w 8302"/>
                <a:gd name="T77" fmla="*/ 3054 h 9243"/>
                <a:gd name="T78" fmla="*/ 5358 w 8302"/>
                <a:gd name="T79" fmla="*/ 3524 h 9243"/>
                <a:gd name="T80" fmla="*/ 3673 w 8302"/>
                <a:gd name="T81" fmla="*/ 6144 h 9243"/>
                <a:gd name="T82" fmla="*/ 4157 w 8302"/>
                <a:gd name="T83" fmla="*/ 7145 h 9243"/>
                <a:gd name="T84" fmla="*/ 4377 w 8302"/>
                <a:gd name="T85" fmla="*/ 7710 h 9243"/>
                <a:gd name="T86" fmla="*/ 4279 w 8302"/>
                <a:gd name="T87" fmla="*/ 8127 h 9243"/>
                <a:gd name="T88" fmla="*/ 1343 w 8302"/>
                <a:gd name="T89" fmla="*/ 3426 h 9243"/>
                <a:gd name="T90" fmla="*/ 3991 w 8302"/>
                <a:gd name="T91" fmla="*/ 1177 h 9243"/>
                <a:gd name="T92" fmla="*/ 4671 w 8302"/>
                <a:gd name="T93" fmla="*/ 1264 h 9243"/>
                <a:gd name="T94" fmla="*/ 1594 w 8302"/>
                <a:gd name="T95" fmla="*/ 3213 h 9243"/>
                <a:gd name="T96" fmla="*/ 1940 w 8302"/>
                <a:gd name="T97" fmla="*/ 6752 h 9243"/>
                <a:gd name="T98" fmla="*/ 202 w 8302"/>
                <a:gd name="T99" fmla="*/ 5029 h 9243"/>
                <a:gd name="T100" fmla="*/ 1397 w 8302"/>
                <a:gd name="T101" fmla="*/ 1622 h 9243"/>
                <a:gd name="T102" fmla="*/ 4537 w 8302"/>
                <a:gd name="T103" fmla="*/ 192 h 9243"/>
                <a:gd name="T104" fmla="*/ 5493 w 8302"/>
                <a:gd name="T105" fmla="*/ 997 h 9243"/>
                <a:gd name="T106" fmla="*/ 2073 w 8302"/>
                <a:gd name="T107" fmla="*/ 1966 h 9243"/>
                <a:gd name="T108" fmla="*/ 979 w 8302"/>
                <a:gd name="T109" fmla="*/ 5400 h 9243"/>
                <a:gd name="T110" fmla="*/ 5652 w 8302"/>
                <a:gd name="T111" fmla="*/ 8983 h 9243"/>
                <a:gd name="T112" fmla="*/ 4747 w 8302"/>
                <a:gd name="T113" fmla="*/ 7456 h 9243"/>
                <a:gd name="T114" fmla="*/ 6023 w 8302"/>
                <a:gd name="T115" fmla="*/ 8579 h 9243"/>
                <a:gd name="T116" fmla="*/ 4365 w 8302"/>
                <a:gd name="T117" fmla="*/ 6502 h 9243"/>
                <a:gd name="T118" fmla="*/ 4777 w 8302"/>
                <a:gd name="T119" fmla="*/ 5718 h 9243"/>
                <a:gd name="T120" fmla="*/ 6224 w 8302"/>
                <a:gd name="T121" fmla="*/ 4055 h 9243"/>
                <a:gd name="T122" fmla="*/ 8141 w 8302"/>
                <a:gd name="T123" fmla="*/ 5303 h 9243"/>
                <a:gd name="T124" fmla="*/ 7625 w 8302"/>
                <a:gd name="T125" fmla="*/ 6341 h 9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02" h="9243">
                  <a:moveTo>
                    <a:pt x="6293" y="9243"/>
                  </a:moveTo>
                  <a:lnTo>
                    <a:pt x="6292" y="9242"/>
                  </a:lnTo>
                  <a:lnTo>
                    <a:pt x="6287" y="9241"/>
                  </a:lnTo>
                  <a:lnTo>
                    <a:pt x="6276" y="9240"/>
                  </a:lnTo>
                  <a:lnTo>
                    <a:pt x="6255" y="9237"/>
                  </a:lnTo>
                  <a:lnTo>
                    <a:pt x="6240" y="9232"/>
                  </a:lnTo>
                  <a:lnTo>
                    <a:pt x="6225" y="9228"/>
                  </a:lnTo>
                  <a:lnTo>
                    <a:pt x="6194" y="9223"/>
                  </a:lnTo>
                  <a:lnTo>
                    <a:pt x="6175" y="9219"/>
                  </a:lnTo>
                  <a:lnTo>
                    <a:pt x="6158" y="9215"/>
                  </a:lnTo>
                  <a:lnTo>
                    <a:pt x="6136" y="9210"/>
                  </a:lnTo>
                  <a:lnTo>
                    <a:pt x="6092" y="9208"/>
                  </a:lnTo>
                  <a:lnTo>
                    <a:pt x="6058" y="9206"/>
                  </a:lnTo>
                  <a:lnTo>
                    <a:pt x="6031" y="9204"/>
                  </a:lnTo>
                  <a:lnTo>
                    <a:pt x="6011" y="9202"/>
                  </a:lnTo>
                  <a:lnTo>
                    <a:pt x="5996" y="9201"/>
                  </a:lnTo>
                  <a:lnTo>
                    <a:pt x="5985" y="9200"/>
                  </a:lnTo>
                  <a:lnTo>
                    <a:pt x="5975" y="9199"/>
                  </a:lnTo>
                  <a:lnTo>
                    <a:pt x="5965" y="9199"/>
                  </a:lnTo>
                  <a:lnTo>
                    <a:pt x="5957" y="9197"/>
                  </a:lnTo>
                  <a:lnTo>
                    <a:pt x="5950" y="9196"/>
                  </a:lnTo>
                  <a:lnTo>
                    <a:pt x="5942" y="9193"/>
                  </a:lnTo>
                  <a:lnTo>
                    <a:pt x="5935" y="9190"/>
                  </a:lnTo>
                  <a:lnTo>
                    <a:pt x="5892" y="9188"/>
                  </a:lnTo>
                  <a:lnTo>
                    <a:pt x="5859" y="9187"/>
                  </a:lnTo>
                  <a:lnTo>
                    <a:pt x="5831" y="9185"/>
                  </a:lnTo>
                  <a:lnTo>
                    <a:pt x="5809" y="9184"/>
                  </a:lnTo>
                  <a:lnTo>
                    <a:pt x="5792" y="9183"/>
                  </a:lnTo>
                  <a:lnTo>
                    <a:pt x="5777" y="9182"/>
                  </a:lnTo>
                  <a:lnTo>
                    <a:pt x="5762" y="9181"/>
                  </a:lnTo>
                  <a:lnTo>
                    <a:pt x="5748" y="9180"/>
                  </a:lnTo>
                  <a:lnTo>
                    <a:pt x="5739" y="9178"/>
                  </a:lnTo>
                  <a:lnTo>
                    <a:pt x="5728" y="9174"/>
                  </a:lnTo>
                  <a:lnTo>
                    <a:pt x="5707" y="9173"/>
                  </a:lnTo>
                  <a:lnTo>
                    <a:pt x="5686" y="9172"/>
                  </a:lnTo>
                  <a:lnTo>
                    <a:pt x="5664" y="9171"/>
                  </a:lnTo>
                  <a:lnTo>
                    <a:pt x="5633" y="9169"/>
                  </a:lnTo>
                  <a:lnTo>
                    <a:pt x="5592" y="9168"/>
                  </a:lnTo>
                  <a:lnTo>
                    <a:pt x="5534" y="9166"/>
                  </a:lnTo>
                  <a:lnTo>
                    <a:pt x="5456" y="9163"/>
                  </a:lnTo>
                  <a:lnTo>
                    <a:pt x="5354" y="9160"/>
                  </a:lnTo>
                  <a:lnTo>
                    <a:pt x="5346" y="9157"/>
                  </a:lnTo>
                  <a:lnTo>
                    <a:pt x="5332" y="9155"/>
                  </a:lnTo>
                  <a:lnTo>
                    <a:pt x="5298" y="9155"/>
                  </a:lnTo>
                  <a:lnTo>
                    <a:pt x="5268" y="9153"/>
                  </a:lnTo>
                  <a:lnTo>
                    <a:pt x="5239" y="9153"/>
                  </a:lnTo>
                  <a:lnTo>
                    <a:pt x="5210" y="9153"/>
                  </a:lnTo>
                  <a:lnTo>
                    <a:pt x="5180" y="9152"/>
                  </a:lnTo>
                  <a:lnTo>
                    <a:pt x="5150" y="9152"/>
                  </a:lnTo>
                  <a:lnTo>
                    <a:pt x="5115" y="9152"/>
                  </a:lnTo>
                  <a:lnTo>
                    <a:pt x="5075" y="9152"/>
                  </a:lnTo>
                  <a:lnTo>
                    <a:pt x="5029" y="9152"/>
                  </a:lnTo>
                  <a:lnTo>
                    <a:pt x="4975" y="9151"/>
                  </a:lnTo>
                  <a:lnTo>
                    <a:pt x="4914" y="9151"/>
                  </a:lnTo>
                  <a:lnTo>
                    <a:pt x="4842" y="9151"/>
                  </a:lnTo>
                  <a:lnTo>
                    <a:pt x="4758" y="9151"/>
                  </a:lnTo>
                  <a:lnTo>
                    <a:pt x="4661" y="9151"/>
                  </a:lnTo>
                  <a:lnTo>
                    <a:pt x="4551" y="9150"/>
                  </a:lnTo>
                  <a:lnTo>
                    <a:pt x="4425" y="9150"/>
                  </a:lnTo>
                  <a:lnTo>
                    <a:pt x="4397" y="9150"/>
                  </a:lnTo>
                  <a:lnTo>
                    <a:pt x="4368" y="9150"/>
                  </a:lnTo>
                  <a:lnTo>
                    <a:pt x="4339" y="9150"/>
                  </a:lnTo>
                  <a:lnTo>
                    <a:pt x="4311" y="9150"/>
                  </a:lnTo>
                  <a:lnTo>
                    <a:pt x="4282" y="9150"/>
                  </a:lnTo>
                  <a:lnTo>
                    <a:pt x="4253" y="9151"/>
                  </a:lnTo>
                  <a:lnTo>
                    <a:pt x="4224" y="9151"/>
                  </a:lnTo>
                  <a:lnTo>
                    <a:pt x="4196" y="9152"/>
                  </a:lnTo>
                  <a:lnTo>
                    <a:pt x="4185" y="9153"/>
                  </a:lnTo>
                  <a:lnTo>
                    <a:pt x="4174" y="9155"/>
                  </a:lnTo>
                  <a:lnTo>
                    <a:pt x="4163" y="9156"/>
                  </a:lnTo>
                  <a:lnTo>
                    <a:pt x="4153" y="9157"/>
                  </a:lnTo>
                  <a:lnTo>
                    <a:pt x="4122" y="9163"/>
                  </a:lnTo>
                  <a:lnTo>
                    <a:pt x="4096" y="9167"/>
                  </a:lnTo>
                  <a:lnTo>
                    <a:pt x="4075" y="9171"/>
                  </a:lnTo>
                  <a:lnTo>
                    <a:pt x="4059" y="9174"/>
                  </a:lnTo>
                  <a:lnTo>
                    <a:pt x="4048" y="9179"/>
                  </a:lnTo>
                  <a:lnTo>
                    <a:pt x="4035" y="9185"/>
                  </a:lnTo>
                  <a:lnTo>
                    <a:pt x="4025" y="9187"/>
                  </a:lnTo>
                  <a:lnTo>
                    <a:pt x="4016" y="9189"/>
                  </a:lnTo>
                  <a:lnTo>
                    <a:pt x="4007" y="9191"/>
                  </a:lnTo>
                  <a:lnTo>
                    <a:pt x="3999" y="9193"/>
                  </a:lnTo>
                  <a:lnTo>
                    <a:pt x="3986" y="9193"/>
                  </a:lnTo>
                  <a:lnTo>
                    <a:pt x="3974" y="9193"/>
                  </a:lnTo>
                  <a:lnTo>
                    <a:pt x="3962" y="9195"/>
                  </a:lnTo>
                  <a:lnTo>
                    <a:pt x="3949" y="9196"/>
                  </a:lnTo>
                  <a:lnTo>
                    <a:pt x="3930" y="9191"/>
                  </a:lnTo>
                  <a:lnTo>
                    <a:pt x="3903" y="9188"/>
                  </a:lnTo>
                  <a:lnTo>
                    <a:pt x="3876" y="9185"/>
                  </a:lnTo>
                  <a:lnTo>
                    <a:pt x="3851" y="9182"/>
                  </a:lnTo>
                  <a:lnTo>
                    <a:pt x="3838" y="9177"/>
                  </a:lnTo>
                  <a:lnTo>
                    <a:pt x="3823" y="9173"/>
                  </a:lnTo>
                  <a:lnTo>
                    <a:pt x="3810" y="9171"/>
                  </a:lnTo>
                  <a:lnTo>
                    <a:pt x="3797" y="9169"/>
                  </a:lnTo>
                  <a:lnTo>
                    <a:pt x="3783" y="9166"/>
                  </a:lnTo>
                  <a:lnTo>
                    <a:pt x="3770" y="9164"/>
                  </a:lnTo>
                  <a:lnTo>
                    <a:pt x="3761" y="9161"/>
                  </a:lnTo>
                  <a:lnTo>
                    <a:pt x="3750" y="9157"/>
                  </a:lnTo>
                  <a:lnTo>
                    <a:pt x="3737" y="9155"/>
                  </a:lnTo>
                  <a:lnTo>
                    <a:pt x="3723" y="9152"/>
                  </a:lnTo>
                  <a:lnTo>
                    <a:pt x="3700" y="9152"/>
                  </a:lnTo>
                  <a:lnTo>
                    <a:pt x="3678" y="9151"/>
                  </a:lnTo>
                  <a:lnTo>
                    <a:pt x="3654" y="9151"/>
                  </a:lnTo>
                  <a:lnTo>
                    <a:pt x="3631" y="9150"/>
                  </a:lnTo>
                  <a:lnTo>
                    <a:pt x="3610" y="9151"/>
                  </a:lnTo>
                  <a:lnTo>
                    <a:pt x="3588" y="9152"/>
                  </a:lnTo>
                  <a:lnTo>
                    <a:pt x="3568" y="9155"/>
                  </a:lnTo>
                  <a:lnTo>
                    <a:pt x="3546" y="9157"/>
                  </a:lnTo>
                  <a:lnTo>
                    <a:pt x="3538" y="9160"/>
                  </a:lnTo>
                  <a:lnTo>
                    <a:pt x="3526" y="9161"/>
                  </a:lnTo>
                  <a:lnTo>
                    <a:pt x="3505" y="9161"/>
                  </a:lnTo>
                  <a:lnTo>
                    <a:pt x="3485" y="9161"/>
                  </a:lnTo>
                  <a:lnTo>
                    <a:pt x="3464" y="9161"/>
                  </a:lnTo>
                  <a:lnTo>
                    <a:pt x="3443" y="9161"/>
                  </a:lnTo>
                  <a:lnTo>
                    <a:pt x="3409" y="9156"/>
                  </a:lnTo>
                  <a:lnTo>
                    <a:pt x="3389" y="9152"/>
                  </a:lnTo>
                  <a:lnTo>
                    <a:pt x="3377" y="9151"/>
                  </a:lnTo>
                  <a:lnTo>
                    <a:pt x="3364" y="9150"/>
                  </a:lnTo>
                  <a:lnTo>
                    <a:pt x="3331" y="9141"/>
                  </a:lnTo>
                  <a:lnTo>
                    <a:pt x="3310" y="9134"/>
                  </a:lnTo>
                  <a:lnTo>
                    <a:pt x="3294" y="9129"/>
                  </a:lnTo>
                  <a:lnTo>
                    <a:pt x="3273" y="9121"/>
                  </a:lnTo>
                  <a:lnTo>
                    <a:pt x="3258" y="9112"/>
                  </a:lnTo>
                  <a:lnTo>
                    <a:pt x="3244" y="9104"/>
                  </a:lnTo>
                  <a:lnTo>
                    <a:pt x="3228" y="9095"/>
                  </a:lnTo>
                  <a:lnTo>
                    <a:pt x="3213" y="9087"/>
                  </a:lnTo>
                  <a:lnTo>
                    <a:pt x="3189" y="9065"/>
                  </a:lnTo>
                  <a:lnTo>
                    <a:pt x="3173" y="9052"/>
                  </a:lnTo>
                  <a:lnTo>
                    <a:pt x="3164" y="9044"/>
                  </a:lnTo>
                  <a:lnTo>
                    <a:pt x="3159" y="9040"/>
                  </a:lnTo>
                  <a:lnTo>
                    <a:pt x="3146" y="9032"/>
                  </a:lnTo>
                  <a:lnTo>
                    <a:pt x="3133" y="9023"/>
                  </a:lnTo>
                  <a:lnTo>
                    <a:pt x="3124" y="9020"/>
                  </a:lnTo>
                  <a:lnTo>
                    <a:pt x="3114" y="9017"/>
                  </a:lnTo>
                  <a:lnTo>
                    <a:pt x="3106" y="9014"/>
                  </a:lnTo>
                  <a:lnTo>
                    <a:pt x="3097" y="9010"/>
                  </a:lnTo>
                  <a:lnTo>
                    <a:pt x="3063" y="9005"/>
                  </a:lnTo>
                  <a:lnTo>
                    <a:pt x="3044" y="9002"/>
                  </a:lnTo>
                  <a:lnTo>
                    <a:pt x="3032" y="9000"/>
                  </a:lnTo>
                  <a:lnTo>
                    <a:pt x="3021" y="8997"/>
                  </a:lnTo>
                  <a:lnTo>
                    <a:pt x="2991" y="8985"/>
                  </a:lnTo>
                  <a:lnTo>
                    <a:pt x="2961" y="8974"/>
                  </a:lnTo>
                  <a:lnTo>
                    <a:pt x="2932" y="8963"/>
                  </a:lnTo>
                  <a:lnTo>
                    <a:pt x="2901" y="8950"/>
                  </a:lnTo>
                  <a:lnTo>
                    <a:pt x="2875" y="8938"/>
                  </a:lnTo>
                  <a:lnTo>
                    <a:pt x="2857" y="8929"/>
                  </a:lnTo>
                  <a:lnTo>
                    <a:pt x="2835" y="8918"/>
                  </a:lnTo>
                  <a:lnTo>
                    <a:pt x="2802" y="8900"/>
                  </a:lnTo>
                  <a:lnTo>
                    <a:pt x="2792" y="8893"/>
                  </a:lnTo>
                  <a:lnTo>
                    <a:pt x="2782" y="8886"/>
                  </a:lnTo>
                  <a:lnTo>
                    <a:pt x="2771" y="8879"/>
                  </a:lnTo>
                  <a:lnTo>
                    <a:pt x="2759" y="8871"/>
                  </a:lnTo>
                  <a:lnTo>
                    <a:pt x="2735" y="8852"/>
                  </a:lnTo>
                  <a:lnTo>
                    <a:pt x="2718" y="8839"/>
                  </a:lnTo>
                  <a:lnTo>
                    <a:pt x="2704" y="8826"/>
                  </a:lnTo>
                  <a:lnTo>
                    <a:pt x="2683" y="8809"/>
                  </a:lnTo>
                  <a:lnTo>
                    <a:pt x="2672" y="8796"/>
                  </a:lnTo>
                  <a:lnTo>
                    <a:pt x="2661" y="8782"/>
                  </a:lnTo>
                  <a:lnTo>
                    <a:pt x="2650" y="8769"/>
                  </a:lnTo>
                  <a:lnTo>
                    <a:pt x="2638" y="8756"/>
                  </a:lnTo>
                  <a:lnTo>
                    <a:pt x="2634" y="8745"/>
                  </a:lnTo>
                  <a:lnTo>
                    <a:pt x="2629" y="8735"/>
                  </a:lnTo>
                  <a:lnTo>
                    <a:pt x="2623" y="8725"/>
                  </a:lnTo>
                  <a:lnTo>
                    <a:pt x="2618" y="8715"/>
                  </a:lnTo>
                  <a:lnTo>
                    <a:pt x="2614" y="8702"/>
                  </a:lnTo>
                  <a:lnTo>
                    <a:pt x="2609" y="8690"/>
                  </a:lnTo>
                  <a:lnTo>
                    <a:pt x="2604" y="8678"/>
                  </a:lnTo>
                  <a:lnTo>
                    <a:pt x="2600" y="8665"/>
                  </a:lnTo>
                  <a:lnTo>
                    <a:pt x="2581" y="8646"/>
                  </a:lnTo>
                  <a:lnTo>
                    <a:pt x="2575" y="8639"/>
                  </a:lnTo>
                  <a:lnTo>
                    <a:pt x="2566" y="8635"/>
                  </a:lnTo>
                  <a:lnTo>
                    <a:pt x="2556" y="8629"/>
                  </a:lnTo>
                  <a:lnTo>
                    <a:pt x="2548" y="8624"/>
                  </a:lnTo>
                  <a:lnTo>
                    <a:pt x="2539" y="8619"/>
                  </a:lnTo>
                  <a:lnTo>
                    <a:pt x="2521" y="8613"/>
                  </a:lnTo>
                  <a:lnTo>
                    <a:pt x="2502" y="8606"/>
                  </a:lnTo>
                  <a:lnTo>
                    <a:pt x="2484" y="8599"/>
                  </a:lnTo>
                  <a:lnTo>
                    <a:pt x="2474" y="8596"/>
                  </a:lnTo>
                  <a:lnTo>
                    <a:pt x="2441" y="8577"/>
                  </a:lnTo>
                  <a:lnTo>
                    <a:pt x="2425" y="8568"/>
                  </a:lnTo>
                  <a:lnTo>
                    <a:pt x="2418" y="8564"/>
                  </a:lnTo>
                  <a:lnTo>
                    <a:pt x="2417" y="8561"/>
                  </a:lnTo>
                  <a:lnTo>
                    <a:pt x="2408" y="8555"/>
                  </a:lnTo>
                  <a:lnTo>
                    <a:pt x="2397" y="8547"/>
                  </a:lnTo>
                  <a:lnTo>
                    <a:pt x="2391" y="8540"/>
                  </a:lnTo>
                  <a:lnTo>
                    <a:pt x="2386" y="8532"/>
                  </a:lnTo>
                  <a:lnTo>
                    <a:pt x="2380" y="8524"/>
                  </a:lnTo>
                  <a:lnTo>
                    <a:pt x="2375" y="8517"/>
                  </a:lnTo>
                  <a:lnTo>
                    <a:pt x="2362" y="8494"/>
                  </a:lnTo>
                  <a:lnTo>
                    <a:pt x="2354" y="8479"/>
                  </a:lnTo>
                  <a:lnTo>
                    <a:pt x="2346" y="8462"/>
                  </a:lnTo>
                  <a:lnTo>
                    <a:pt x="2336" y="8439"/>
                  </a:lnTo>
                  <a:lnTo>
                    <a:pt x="2334" y="8424"/>
                  </a:lnTo>
                  <a:lnTo>
                    <a:pt x="2332" y="8409"/>
                  </a:lnTo>
                  <a:lnTo>
                    <a:pt x="2332" y="8387"/>
                  </a:lnTo>
                  <a:lnTo>
                    <a:pt x="2332" y="8366"/>
                  </a:lnTo>
                  <a:lnTo>
                    <a:pt x="2332" y="8343"/>
                  </a:lnTo>
                  <a:lnTo>
                    <a:pt x="2333" y="8321"/>
                  </a:lnTo>
                  <a:lnTo>
                    <a:pt x="2335" y="8311"/>
                  </a:lnTo>
                  <a:lnTo>
                    <a:pt x="2337" y="8303"/>
                  </a:lnTo>
                  <a:lnTo>
                    <a:pt x="2340" y="8294"/>
                  </a:lnTo>
                  <a:lnTo>
                    <a:pt x="2342" y="8285"/>
                  </a:lnTo>
                  <a:lnTo>
                    <a:pt x="2351" y="8264"/>
                  </a:lnTo>
                  <a:lnTo>
                    <a:pt x="2359" y="8244"/>
                  </a:lnTo>
                  <a:lnTo>
                    <a:pt x="2370" y="8223"/>
                  </a:lnTo>
                  <a:lnTo>
                    <a:pt x="2379" y="8202"/>
                  </a:lnTo>
                  <a:lnTo>
                    <a:pt x="2387" y="8192"/>
                  </a:lnTo>
                  <a:lnTo>
                    <a:pt x="2395" y="8183"/>
                  </a:lnTo>
                  <a:lnTo>
                    <a:pt x="2403" y="8175"/>
                  </a:lnTo>
                  <a:lnTo>
                    <a:pt x="2412" y="8166"/>
                  </a:lnTo>
                  <a:lnTo>
                    <a:pt x="2438" y="8142"/>
                  </a:lnTo>
                  <a:lnTo>
                    <a:pt x="2466" y="8118"/>
                  </a:lnTo>
                  <a:lnTo>
                    <a:pt x="2493" y="8093"/>
                  </a:lnTo>
                  <a:lnTo>
                    <a:pt x="2520" y="8068"/>
                  </a:lnTo>
                  <a:lnTo>
                    <a:pt x="2543" y="8047"/>
                  </a:lnTo>
                  <a:lnTo>
                    <a:pt x="2566" y="8024"/>
                  </a:lnTo>
                  <a:lnTo>
                    <a:pt x="2589" y="8001"/>
                  </a:lnTo>
                  <a:lnTo>
                    <a:pt x="2612" y="7978"/>
                  </a:lnTo>
                  <a:lnTo>
                    <a:pt x="2627" y="7956"/>
                  </a:lnTo>
                  <a:lnTo>
                    <a:pt x="2636" y="7941"/>
                  </a:lnTo>
                  <a:lnTo>
                    <a:pt x="2644" y="7927"/>
                  </a:lnTo>
                  <a:lnTo>
                    <a:pt x="2657" y="7906"/>
                  </a:lnTo>
                  <a:lnTo>
                    <a:pt x="2662" y="7887"/>
                  </a:lnTo>
                  <a:lnTo>
                    <a:pt x="2666" y="7874"/>
                  </a:lnTo>
                  <a:lnTo>
                    <a:pt x="2670" y="7859"/>
                  </a:lnTo>
                  <a:lnTo>
                    <a:pt x="2677" y="7839"/>
                  </a:lnTo>
                  <a:lnTo>
                    <a:pt x="2678" y="7823"/>
                  </a:lnTo>
                  <a:lnTo>
                    <a:pt x="2679" y="7808"/>
                  </a:lnTo>
                  <a:lnTo>
                    <a:pt x="2680" y="7791"/>
                  </a:lnTo>
                  <a:lnTo>
                    <a:pt x="2682" y="7775"/>
                  </a:lnTo>
                  <a:lnTo>
                    <a:pt x="2682" y="7750"/>
                  </a:lnTo>
                  <a:lnTo>
                    <a:pt x="2682" y="7726"/>
                  </a:lnTo>
                  <a:lnTo>
                    <a:pt x="2682" y="7700"/>
                  </a:lnTo>
                  <a:lnTo>
                    <a:pt x="2682" y="7675"/>
                  </a:lnTo>
                  <a:lnTo>
                    <a:pt x="2680" y="7665"/>
                  </a:lnTo>
                  <a:lnTo>
                    <a:pt x="2679" y="7656"/>
                  </a:lnTo>
                  <a:lnTo>
                    <a:pt x="2678" y="7646"/>
                  </a:lnTo>
                  <a:lnTo>
                    <a:pt x="2677" y="7636"/>
                  </a:lnTo>
                  <a:lnTo>
                    <a:pt x="2673" y="7619"/>
                  </a:lnTo>
                  <a:lnTo>
                    <a:pt x="2668" y="7603"/>
                  </a:lnTo>
                  <a:lnTo>
                    <a:pt x="2664" y="7585"/>
                  </a:lnTo>
                  <a:lnTo>
                    <a:pt x="2660" y="7569"/>
                  </a:lnTo>
                  <a:lnTo>
                    <a:pt x="2656" y="7563"/>
                  </a:lnTo>
                  <a:lnTo>
                    <a:pt x="2653" y="7557"/>
                  </a:lnTo>
                  <a:lnTo>
                    <a:pt x="2648" y="7543"/>
                  </a:lnTo>
                  <a:lnTo>
                    <a:pt x="2638" y="7521"/>
                  </a:lnTo>
                  <a:lnTo>
                    <a:pt x="2630" y="7506"/>
                  </a:lnTo>
                  <a:lnTo>
                    <a:pt x="2622" y="7492"/>
                  </a:lnTo>
                  <a:lnTo>
                    <a:pt x="2614" y="7477"/>
                  </a:lnTo>
                  <a:lnTo>
                    <a:pt x="2604" y="7461"/>
                  </a:lnTo>
                  <a:lnTo>
                    <a:pt x="2596" y="7451"/>
                  </a:lnTo>
                  <a:lnTo>
                    <a:pt x="2588" y="7441"/>
                  </a:lnTo>
                  <a:lnTo>
                    <a:pt x="2579" y="7429"/>
                  </a:lnTo>
                  <a:lnTo>
                    <a:pt x="2570" y="7418"/>
                  </a:lnTo>
                  <a:lnTo>
                    <a:pt x="2554" y="7402"/>
                  </a:lnTo>
                  <a:lnTo>
                    <a:pt x="2539" y="7384"/>
                  </a:lnTo>
                  <a:lnTo>
                    <a:pt x="2522" y="7368"/>
                  </a:lnTo>
                  <a:lnTo>
                    <a:pt x="2506" y="7351"/>
                  </a:lnTo>
                  <a:lnTo>
                    <a:pt x="2442" y="7292"/>
                  </a:lnTo>
                  <a:lnTo>
                    <a:pt x="2410" y="7261"/>
                  </a:lnTo>
                  <a:lnTo>
                    <a:pt x="2394" y="7246"/>
                  </a:lnTo>
                  <a:lnTo>
                    <a:pt x="2386" y="7238"/>
                  </a:lnTo>
                  <a:lnTo>
                    <a:pt x="2382" y="7236"/>
                  </a:lnTo>
                  <a:lnTo>
                    <a:pt x="2376" y="7231"/>
                  </a:lnTo>
                  <a:lnTo>
                    <a:pt x="2366" y="7222"/>
                  </a:lnTo>
                  <a:lnTo>
                    <a:pt x="2356" y="7212"/>
                  </a:lnTo>
                  <a:lnTo>
                    <a:pt x="2329" y="7191"/>
                  </a:lnTo>
                  <a:lnTo>
                    <a:pt x="2313" y="7180"/>
                  </a:lnTo>
                  <a:lnTo>
                    <a:pt x="2308" y="7176"/>
                  </a:lnTo>
                  <a:lnTo>
                    <a:pt x="2306" y="7173"/>
                  </a:lnTo>
                  <a:lnTo>
                    <a:pt x="2287" y="7163"/>
                  </a:lnTo>
                  <a:lnTo>
                    <a:pt x="2270" y="7150"/>
                  </a:lnTo>
                  <a:lnTo>
                    <a:pt x="2253" y="7139"/>
                  </a:lnTo>
                  <a:lnTo>
                    <a:pt x="2234" y="7127"/>
                  </a:lnTo>
                  <a:lnTo>
                    <a:pt x="2202" y="7097"/>
                  </a:lnTo>
                  <a:lnTo>
                    <a:pt x="2170" y="7065"/>
                  </a:lnTo>
                  <a:lnTo>
                    <a:pt x="2143" y="7040"/>
                  </a:lnTo>
                  <a:lnTo>
                    <a:pt x="2128" y="7027"/>
                  </a:lnTo>
                  <a:lnTo>
                    <a:pt x="2127" y="7025"/>
                  </a:lnTo>
                  <a:lnTo>
                    <a:pt x="2125" y="7024"/>
                  </a:lnTo>
                  <a:lnTo>
                    <a:pt x="2122" y="7022"/>
                  </a:lnTo>
                  <a:lnTo>
                    <a:pt x="2116" y="7020"/>
                  </a:lnTo>
                  <a:lnTo>
                    <a:pt x="2112" y="7020"/>
                  </a:lnTo>
                  <a:lnTo>
                    <a:pt x="2106" y="7021"/>
                  </a:lnTo>
                  <a:lnTo>
                    <a:pt x="2097" y="7031"/>
                  </a:lnTo>
                  <a:lnTo>
                    <a:pt x="2088" y="7042"/>
                  </a:lnTo>
                  <a:lnTo>
                    <a:pt x="2055" y="7093"/>
                  </a:lnTo>
                  <a:lnTo>
                    <a:pt x="2034" y="7125"/>
                  </a:lnTo>
                  <a:lnTo>
                    <a:pt x="2019" y="7149"/>
                  </a:lnTo>
                  <a:lnTo>
                    <a:pt x="2000" y="7181"/>
                  </a:lnTo>
                  <a:lnTo>
                    <a:pt x="1995" y="7191"/>
                  </a:lnTo>
                  <a:lnTo>
                    <a:pt x="1991" y="7202"/>
                  </a:lnTo>
                  <a:lnTo>
                    <a:pt x="1987" y="7212"/>
                  </a:lnTo>
                  <a:lnTo>
                    <a:pt x="1982" y="7222"/>
                  </a:lnTo>
                  <a:lnTo>
                    <a:pt x="1976" y="7247"/>
                  </a:lnTo>
                  <a:lnTo>
                    <a:pt x="1968" y="7267"/>
                  </a:lnTo>
                  <a:lnTo>
                    <a:pt x="1962" y="7289"/>
                  </a:lnTo>
                  <a:lnTo>
                    <a:pt x="1955" y="7314"/>
                  </a:lnTo>
                  <a:lnTo>
                    <a:pt x="1951" y="7327"/>
                  </a:lnTo>
                  <a:lnTo>
                    <a:pt x="1945" y="7342"/>
                  </a:lnTo>
                  <a:lnTo>
                    <a:pt x="1941" y="7369"/>
                  </a:lnTo>
                  <a:lnTo>
                    <a:pt x="1939" y="7385"/>
                  </a:lnTo>
                  <a:lnTo>
                    <a:pt x="1937" y="7396"/>
                  </a:lnTo>
                  <a:lnTo>
                    <a:pt x="1935" y="7406"/>
                  </a:lnTo>
                  <a:lnTo>
                    <a:pt x="1933" y="7409"/>
                  </a:lnTo>
                  <a:lnTo>
                    <a:pt x="1932" y="7412"/>
                  </a:lnTo>
                  <a:lnTo>
                    <a:pt x="1929" y="7418"/>
                  </a:lnTo>
                  <a:lnTo>
                    <a:pt x="1926" y="7428"/>
                  </a:lnTo>
                  <a:lnTo>
                    <a:pt x="1923" y="7491"/>
                  </a:lnTo>
                  <a:lnTo>
                    <a:pt x="1921" y="7525"/>
                  </a:lnTo>
                  <a:lnTo>
                    <a:pt x="1919" y="7542"/>
                  </a:lnTo>
                  <a:lnTo>
                    <a:pt x="1918" y="7556"/>
                  </a:lnTo>
                  <a:lnTo>
                    <a:pt x="1918" y="7572"/>
                  </a:lnTo>
                  <a:lnTo>
                    <a:pt x="1918" y="7589"/>
                  </a:lnTo>
                  <a:lnTo>
                    <a:pt x="1918" y="7607"/>
                  </a:lnTo>
                  <a:lnTo>
                    <a:pt x="1918" y="7624"/>
                  </a:lnTo>
                  <a:lnTo>
                    <a:pt x="1919" y="7639"/>
                  </a:lnTo>
                  <a:lnTo>
                    <a:pt x="1921" y="7656"/>
                  </a:lnTo>
                  <a:lnTo>
                    <a:pt x="1923" y="7689"/>
                  </a:lnTo>
                  <a:lnTo>
                    <a:pt x="1926" y="7748"/>
                  </a:lnTo>
                  <a:lnTo>
                    <a:pt x="1933" y="7770"/>
                  </a:lnTo>
                  <a:lnTo>
                    <a:pt x="1936" y="7786"/>
                  </a:lnTo>
                  <a:lnTo>
                    <a:pt x="1940" y="7807"/>
                  </a:lnTo>
                  <a:lnTo>
                    <a:pt x="1945" y="7839"/>
                  </a:lnTo>
                  <a:lnTo>
                    <a:pt x="1952" y="7863"/>
                  </a:lnTo>
                  <a:lnTo>
                    <a:pt x="1960" y="7891"/>
                  </a:lnTo>
                  <a:lnTo>
                    <a:pt x="1969" y="7922"/>
                  </a:lnTo>
                  <a:lnTo>
                    <a:pt x="1981" y="7957"/>
                  </a:lnTo>
                  <a:lnTo>
                    <a:pt x="1991" y="7984"/>
                  </a:lnTo>
                  <a:lnTo>
                    <a:pt x="1997" y="8001"/>
                  </a:lnTo>
                  <a:lnTo>
                    <a:pt x="2000" y="8009"/>
                  </a:lnTo>
                  <a:lnTo>
                    <a:pt x="2003" y="8014"/>
                  </a:lnTo>
                  <a:lnTo>
                    <a:pt x="2005" y="8020"/>
                  </a:lnTo>
                  <a:lnTo>
                    <a:pt x="2010" y="8032"/>
                  </a:lnTo>
                  <a:lnTo>
                    <a:pt x="2020" y="8054"/>
                  </a:lnTo>
                  <a:lnTo>
                    <a:pt x="2034" y="8090"/>
                  </a:lnTo>
                  <a:lnTo>
                    <a:pt x="2038" y="8094"/>
                  </a:lnTo>
                  <a:lnTo>
                    <a:pt x="2045" y="8106"/>
                  </a:lnTo>
                  <a:lnTo>
                    <a:pt x="2062" y="8137"/>
                  </a:lnTo>
                  <a:lnTo>
                    <a:pt x="2093" y="8196"/>
                  </a:lnTo>
                  <a:lnTo>
                    <a:pt x="2132" y="8254"/>
                  </a:lnTo>
                  <a:lnTo>
                    <a:pt x="2155" y="8289"/>
                  </a:lnTo>
                  <a:lnTo>
                    <a:pt x="2171" y="8312"/>
                  </a:lnTo>
                  <a:lnTo>
                    <a:pt x="2187" y="8336"/>
                  </a:lnTo>
                  <a:lnTo>
                    <a:pt x="2192" y="8340"/>
                  </a:lnTo>
                  <a:lnTo>
                    <a:pt x="2200" y="8350"/>
                  </a:lnTo>
                  <a:lnTo>
                    <a:pt x="2218" y="8373"/>
                  </a:lnTo>
                  <a:lnTo>
                    <a:pt x="2251" y="8416"/>
                  </a:lnTo>
                  <a:lnTo>
                    <a:pt x="2271" y="8437"/>
                  </a:lnTo>
                  <a:lnTo>
                    <a:pt x="2292" y="8458"/>
                  </a:lnTo>
                  <a:lnTo>
                    <a:pt x="2312" y="8479"/>
                  </a:lnTo>
                  <a:lnTo>
                    <a:pt x="2333" y="8500"/>
                  </a:lnTo>
                  <a:lnTo>
                    <a:pt x="2348" y="8511"/>
                  </a:lnTo>
                  <a:lnTo>
                    <a:pt x="2357" y="8520"/>
                  </a:lnTo>
                  <a:lnTo>
                    <a:pt x="2365" y="8527"/>
                  </a:lnTo>
                  <a:lnTo>
                    <a:pt x="2376" y="8537"/>
                  </a:lnTo>
                  <a:lnTo>
                    <a:pt x="2381" y="8545"/>
                  </a:lnTo>
                  <a:lnTo>
                    <a:pt x="2385" y="8552"/>
                  </a:lnTo>
                  <a:lnTo>
                    <a:pt x="2390" y="8561"/>
                  </a:lnTo>
                  <a:lnTo>
                    <a:pt x="2395" y="8569"/>
                  </a:lnTo>
                  <a:lnTo>
                    <a:pt x="2397" y="8576"/>
                  </a:lnTo>
                  <a:lnTo>
                    <a:pt x="2400" y="8585"/>
                  </a:lnTo>
                  <a:lnTo>
                    <a:pt x="2400" y="8606"/>
                  </a:lnTo>
                  <a:lnTo>
                    <a:pt x="2401" y="8618"/>
                  </a:lnTo>
                  <a:lnTo>
                    <a:pt x="2400" y="8626"/>
                  </a:lnTo>
                  <a:lnTo>
                    <a:pt x="2400" y="8636"/>
                  </a:lnTo>
                  <a:lnTo>
                    <a:pt x="2395" y="8647"/>
                  </a:lnTo>
                  <a:lnTo>
                    <a:pt x="2391" y="8658"/>
                  </a:lnTo>
                  <a:lnTo>
                    <a:pt x="2377" y="8678"/>
                  </a:lnTo>
                  <a:lnTo>
                    <a:pt x="2370" y="8688"/>
                  </a:lnTo>
                  <a:lnTo>
                    <a:pt x="2362" y="8695"/>
                  </a:lnTo>
                  <a:lnTo>
                    <a:pt x="2353" y="8704"/>
                  </a:lnTo>
                  <a:lnTo>
                    <a:pt x="2343" y="8715"/>
                  </a:lnTo>
                  <a:lnTo>
                    <a:pt x="2333" y="8724"/>
                  </a:lnTo>
                  <a:lnTo>
                    <a:pt x="2325" y="8724"/>
                  </a:lnTo>
                  <a:lnTo>
                    <a:pt x="2316" y="8725"/>
                  </a:lnTo>
                  <a:lnTo>
                    <a:pt x="2309" y="8723"/>
                  </a:lnTo>
                  <a:lnTo>
                    <a:pt x="2300" y="8721"/>
                  </a:lnTo>
                  <a:lnTo>
                    <a:pt x="2245" y="8686"/>
                  </a:lnTo>
                  <a:lnTo>
                    <a:pt x="2204" y="8659"/>
                  </a:lnTo>
                  <a:lnTo>
                    <a:pt x="2174" y="8640"/>
                  </a:lnTo>
                  <a:lnTo>
                    <a:pt x="2151" y="8625"/>
                  </a:lnTo>
                  <a:lnTo>
                    <a:pt x="2135" y="8614"/>
                  </a:lnTo>
                  <a:lnTo>
                    <a:pt x="2122" y="8606"/>
                  </a:lnTo>
                  <a:lnTo>
                    <a:pt x="2111" y="8599"/>
                  </a:lnTo>
                  <a:lnTo>
                    <a:pt x="2099" y="8591"/>
                  </a:lnTo>
                  <a:lnTo>
                    <a:pt x="2097" y="8589"/>
                  </a:lnTo>
                  <a:lnTo>
                    <a:pt x="2093" y="8585"/>
                  </a:lnTo>
                  <a:lnTo>
                    <a:pt x="2081" y="8578"/>
                  </a:lnTo>
                  <a:lnTo>
                    <a:pt x="2060" y="8566"/>
                  </a:lnTo>
                  <a:lnTo>
                    <a:pt x="2000" y="8522"/>
                  </a:lnTo>
                  <a:lnTo>
                    <a:pt x="1956" y="8489"/>
                  </a:lnTo>
                  <a:lnTo>
                    <a:pt x="1924" y="8465"/>
                  </a:lnTo>
                  <a:lnTo>
                    <a:pt x="1903" y="8449"/>
                  </a:lnTo>
                  <a:lnTo>
                    <a:pt x="1889" y="8439"/>
                  </a:lnTo>
                  <a:lnTo>
                    <a:pt x="1882" y="8433"/>
                  </a:lnTo>
                  <a:lnTo>
                    <a:pt x="1880" y="8431"/>
                  </a:lnTo>
                  <a:lnTo>
                    <a:pt x="1879" y="8429"/>
                  </a:lnTo>
                  <a:lnTo>
                    <a:pt x="1866" y="8421"/>
                  </a:lnTo>
                  <a:lnTo>
                    <a:pt x="1850" y="8412"/>
                  </a:lnTo>
                  <a:lnTo>
                    <a:pt x="1826" y="8391"/>
                  </a:lnTo>
                  <a:lnTo>
                    <a:pt x="1803" y="8373"/>
                  </a:lnTo>
                  <a:lnTo>
                    <a:pt x="1785" y="8359"/>
                  </a:lnTo>
                  <a:lnTo>
                    <a:pt x="1775" y="8349"/>
                  </a:lnTo>
                  <a:lnTo>
                    <a:pt x="1765" y="8342"/>
                  </a:lnTo>
                  <a:lnTo>
                    <a:pt x="1757" y="8336"/>
                  </a:lnTo>
                  <a:lnTo>
                    <a:pt x="1722" y="8305"/>
                  </a:lnTo>
                  <a:lnTo>
                    <a:pt x="1701" y="8288"/>
                  </a:lnTo>
                  <a:lnTo>
                    <a:pt x="1686" y="8276"/>
                  </a:lnTo>
                  <a:lnTo>
                    <a:pt x="1673" y="8262"/>
                  </a:lnTo>
                  <a:lnTo>
                    <a:pt x="1669" y="8260"/>
                  </a:lnTo>
                  <a:lnTo>
                    <a:pt x="1663" y="8257"/>
                  </a:lnTo>
                  <a:lnTo>
                    <a:pt x="1648" y="8243"/>
                  </a:lnTo>
                  <a:lnTo>
                    <a:pt x="1635" y="8231"/>
                  </a:lnTo>
                  <a:lnTo>
                    <a:pt x="1624" y="8221"/>
                  </a:lnTo>
                  <a:lnTo>
                    <a:pt x="1617" y="8213"/>
                  </a:lnTo>
                  <a:lnTo>
                    <a:pt x="1604" y="8204"/>
                  </a:lnTo>
                  <a:lnTo>
                    <a:pt x="1581" y="8182"/>
                  </a:lnTo>
                  <a:lnTo>
                    <a:pt x="1553" y="8157"/>
                  </a:lnTo>
                  <a:lnTo>
                    <a:pt x="1525" y="8133"/>
                  </a:lnTo>
                  <a:lnTo>
                    <a:pt x="1476" y="8085"/>
                  </a:lnTo>
                  <a:lnTo>
                    <a:pt x="1445" y="8055"/>
                  </a:lnTo>
                  <a:lnTo>
                    <a:pt x="1427" y="8038"/>
                  </a:lnTo>
                  <a:lnTo>
                    <a:pt x="1418" y="8028"/>
                  </a:lnTo>
                  <a:lnTo>
                    <a:pt x="1408" y="8019"/>
                  </a:lnTo>
                  <a:lnTo>
                    <a:pt x="1397" y="8011"/>
                  </a:lnTo>
                  <a:lnTo>
                    <a:pt x="1380" y="7991"/>
                  </a:lnTo>
                  <a:lnTo>
                    <a:pt x="1361" y="7972"/>
                  </a:lnTo>
                  <a:lnTo>
                    <a:pt x="1344" y="7951"/>
                  </a:lnTo>
                  <a:lnTo>
                    <a:pt x="1325" y="7932"/>
                  </a:lnTo>
                  <a:lnTo>
                    <a:pt x="1314" y="7922"/>
                  </a:lnTo>
                  <a:lnTo>
                    <a:pt x="1303" y="7912"/>
                  </a:lnTo>
                  <a:lnTo>
                    <a:pt x="1295" y="7903"/>
                  </a:lnTo>
                  <a:lnTo>
                    <a:pt x="1287" y="7894"/>
                  </a:lnTo>
                  <a:lnTo>
                    <a:pt x="1280" y="7886"/>
                  </a:lnTo>
                  <a:lnTo>
                    <a:pt x="1276" y="7881"/>
                  </a:lnTo>
                  <a:lnTo>
                    <a:pt x="1263" y="7868"/>
                  </a:lnTo>
                  <a:lnTo>
                    <a:pt x="1246" y="7851"/>
                  </a:lnTo>
                  <a:lnTo>
                    <a:pt x="1217" y="7820"/>
                  </a:lnTo>
                  <a:lnTo>
                    <a:pt x="1165" y="7763"/>
                  </a:lnTo>
                  <a:lnTo>
                    <a:pt x="1131" y="7720"/>
                  </a:lnTo>
                  <a:lnTo>
                    <a:pt x="1102" y="7684"/>
                  </a:lnTo>
                  <a:lnTo>
                    <a:pt x="1080" y="7657"/>
                  </a:lnTo>
                  <a:lnTo>
                    <a:pt x="1070" y="7645"/>
                  </a:lnTo>
                  <a:lnTo>
                    <a:pt x="1067" y="7641"/>
                  </a:lnTo>
                  <a:lnTo>
                    <a:pt x="1057" y="7629"/>
                  </a:lnTo>
                  <a:lnTo>
                    <a:pt x="1040" y="7608"/>
                  </a:lnTo>
                  <a:lnTo>
                    <a:pt x="1012" y="7575"/>
                  </a:lnTo>
                  <a:lnTo>
                    <a:pt x="1007" y="7568"/>
                  </a:lnTo>
                  <a:lnTo>
                    <a:pt x="1002" y="7561"/>
                  </a:lnTo>
                  <a:lnTo>
                    <a:pt x="994" y="7550"/>
                  </a:lnTo>
                  <a:lnTo>
                    <a:pt x="979" y="7532"/>
                  </a:lnTo>
                  <a:lnTo>
                    <a:pt x="972" y="7521"/>
                  </a:lnTo>
                  <a:lnTo>
                    <a:pt x="962" y="7507"/>
                  </a:lnTo>
                  <a:lnTo>
                    <a:pt x="952" y="7495"/>
                  </a:lnTo>
                  <a:lnTo>
                    <a:pt x="947" y="7487"/>
                  </a:lnTo>
                  <a:lnTo>
                    <a:pt x="938" y="7477"/>
                  </a:lnTo>
                  <a:lnTo>
                    <a:pt x="923" y="7456"/>
                  </a:lnTo>
                  <a:lnTo>
                    <a:pt x="908" y="7436"/>
                  </a:lnTo>
                  <a:lnTo>
                    <a:pt x="900" y="7425"/>
                  </a:lnTo>
                  <a:lnTo>
                    <a:pt x="891" y="7412"/>
                  </a:lnTo>
                  <a:lnTo>
                    <a:pt x="882" y="7399"/>
                  </a:lnTo>
                  <a:lnTo>
                    <a:pt x="873" y="7385"/>
                  </a:lnTo>
                  <a:lnTo>
                    <a:pt x="865" y="7372"/>
                  </a:lnTo>
                  <a:lnTo>
                    <a:pt x="859" y="7367"/>
                  </a:lnTo>
                  <a:lnTo>
                    <a:pt x="853" y="7362"/>
                  </a:lnTo>
                  <a:lnTo>
                    <a:pt x="834" y="7332"/>
                  </a:lnTo>
                  <a:lnTo>
                    <a:pt x="815" y="7303"/>
                  </a:lnTo>
                  <a:lnTo>
                    <a:pt x="798" y="7278"/>
                  </a:lnTo>
                  <a:lnTo>
                    <a:pt x="785" y="7257"/>
                  </a:lnTo>
                  <a:lnTo>
                    <a:pt x="771" y="7237"/>
                  </a:lnTo>
                  <a:lnTo>
                    <a:pt x="758" y="7216"/>
                  </a:lnTo>
                  <a:lnTo>
                    <a:pt x="745" y="7196"/>
                  </a:lnTo>
                  <a:lnTo>
                    <a:pt x="730" y="7175"/>
                  </a:lnTo>
                  <a:lnTo>
                    <a:pt x="718" y="7155"/>
                  </a:lnTo>
                  <a:lnTo>
                    <a:pt x="706" y="7135"/>
                  </a:lnTo>
                  <a:lnTo>
                    <a:pt x="693" y="7115"/>
                  </a:lnTo>
                  <a:lnTo>
                    <a:pt x="681" y="7094"/>
                  </a:lnTo>
                  <a:lnTo>
                    <a:pt x="669" y="7074"/>
                  </a:lnTo>
                  <a:lnTo>
                    <a:pt x="656" y="7053"/>
                  </a:lnTo>
                  <a:lnTo>
                    <a:pt x="644" y="7032"/>
                  </a:lnTo>
                  <a:lnTo>
                    <a:pt x="632" y="7012"/>
                  </a:lnTo>
                  <a:lnTo>
                    <a:pt x="606" y="6966"/>
                  </a:lnTo>
                  <a:lnTo>
                    <a:pt x="592" y="6940"/>
                  </a:lnTo>
                  <a:lnTo>
                    <a:pt x="582" y="6925"/>
                  </a:lnTo>
                  <a:lnTo>
                    <a:pt x="573" y="6910"/>
                  </a:lnTo>
                  <a:lnTo>
                    <a:pt x="568" y="6900"/>
                  </a:lnTo>
                  <a:lnTo>
                    <a:pt x="561" y="6886"/>
                  </a:lnTo>
                  <a:lnTo>
                    <a:pt x="551" y="6865"/>
                  </a:lnTo>
                  <a:lnTo>
                    <a:pt x="536" y="6838"/>
                  </a:lnTo>
                  <a:lnTo>
                    <a:pt x="517" y="6800"/>
                  </a:lnTo>
                  <a:lnTo>
                    <a:pt x="492" y="6750"/>
                  </a:lnTo>
                  <a:lnTo>
                    <a:pt x="461" y="6689"/>
                  </a:lnTo>
                  <a:lnTo>
                    <a:pt x="423" y="6612"/>
                  </a:lnTo>
                  <a:lnTo>
                    <a:pt x="409" y="6578"/>
                  </a:lnTo>
                  <a:lnTo>
                    <a:pt x="397" y="6552"/>
                  </a:lnTo>
                  <a:lnTo>
                    <a:pt x="385" y="6526"/>
                  </a:lnTo>
                  <a:lnTo>
                    <a:pt x="370" y="6489"/>
                  </a:lnTo>
                  <a:lnTo>
                    <a:pt x="358" y="6462"/>
                  </a:lnTo>
                  <a:lnTo>
                    <a:pt x="349" y="6441"/>
                  </a:lnTo>
                  <a:lnTo>
                    <a:pt x="341" y="6423"/>
                  </a:lnTo>
                  <a:lnTo>
                    <a:pt x="334" y="6407"/>
                  </a:lnTo>
                  <a:lnTo>
                    <a:pt x="327" y="6390"/>
                  </a:lnTo>
                  <a:lnTo>
                    <a:pt x="320" y="6371"/>
                  </a:lnTo>
                  <a:lnTo>
                    <a:pt x="311" y="6347"/>
                  </a:lnTo>
                  <a:lnTo>
                    <a:pt x="298" y="6317"/>
                  </a:lnTo>
                  <a:lnTo>
                    <a:pt x="284" y="6276"/>
                  </a:lnTo>
                  <a:lnTo>
                    <a:pt x="272" y="6243"/>
                  </a:lnTo>
                  <a:lnTo>
                    <a:pt x="262" y="6216"/>
                  </a:lnTo>
                  <a:lnTo>
                    <a:pt x="255" y="6196"/>
                  </a:lnTo>
                  <a:lnTo>
                    <a:pt x="249" y="6178"/>
                  </a:lnTo>
                  <a:lnTo>
                    <a:pt x="244" y="6165"/>
                  </a:lnTo>
                  <a:lnTo>
                    <a:pt x="240" y="6151"/>
                  </a:lnTo>
                  <a:lnTo>
                    <a:pt x="236" y="6139"/>
                  </a:lnTo>
                  <a:lnTo>
                    <a:pt x="230" y="6121"/>
                  </a:lnTo>
                  <a:lnTo>
                    <a:pt x="222" y="6100"/>
                  </a:lnTo>
                  <a:lnTo>
                    <a:pt x="215" y="6081"/>
                  </a:lnTo>
                  <a:lnTo>
                    <a:pt x="209" y="6062"/>
                  </a:lnTo>
                  <a:lnTo>
                    <a:pt x="207" y="6053"/>
                  </a:lnTo>
                  <a:lnTo>
                    <a:pt x="205" y="6044"/>
                  </a:lnTo>
                  <a:lnTo>
                    <a:pt x="202" y="6035"/>
                  </a:lnTo>
                  <a:lnTo>
                    <a:pt x="200" y="6024"/>
                  </a:lnTo>
                  <a:lnTo>
                    <a:pt x="194" y="6004"/>
                  </a:lnTo>
                  <a:lnTo>
                    <a:pt x="186" y="5983"/>
                  </a:lnTo>
                  <a:lnTo>
                    <a:pt x="179" y="5963"/>
                  </a:lnTo>
                  <a:lnTo>
                    <a:pt x="172" y="5941"/>
                  </a:lnTo>
                  <a:lnTo>
                    <a:pt x="168" y="5927"/>
                  </a:lnTo>
                  <a:lnTo>
                    <a:pt x="165" y="5911"/>
                  </a:lnTo>
                  <a:lnTo>
                    <a:pt x="161" y="5896"/>
                  </a:lnTo>
                  <a:lnTo>
                    <a:pt x="156" y="5879"/>
                  </a:lnTo>
                  <a:lnTo>
                    <a:pt x="151" y="5857"/>
                  </a:lnTo>
                  <a:lnTo>
                    <a:pt x="144" y="5833"/>
                  </a:lnTo>
                  <a:lnTo>
                    <a:pt x="136" y="5801"/>
                  </a:lnTo>
                  <a:lnTo>
                    <a:pt x="127" y="5764"/>
                  </a:lnTo>
                  <a:lnTo>
                    <a:pt x="125" y="5756"/>
                  </a:lnTo>
                  <a:lnTo>
                    <a:pt x="122" y="5747"/>
                  </a:lnTo>
                  <a:lnTo>
                    <a:pt x="120" y="5740"/>
                  </a:lnTo>
                  <a:lnTo>
                    <a:pt x="117" y="5732"/>
                  </a:lnTo>
                  <a:lnTo>
                    <a:pt x="115" y="5719"/>
                  </a:lnTo>
                  <a:lnTo>
                    <a:pt x="112" y="5705"/>
                  </a:lnTo>
                  <a:lnTo>
                    <a:pt x="110" y="5692"/>
                  </a:lnTo>
                  <a:lnTo>
                    <a:pt x="107" y="5679"/>
                  </a:lnTo>
                  <a:lnTo>
                    <a:pt x="103" y="5666"/>
                  </a:lnTo>
                  <a:lnTo>
                    <a:pt x="98" y="5653"/>
                  </a:lnTo>
                  <a:lnTo>
                    <a:pt x="96" y="5640"/>
                  </a:lnTo>
                  <a:lnTo>
                    <a:pt x="94" y="5625"/>
                  </a:lnTo>
                  <a:lnTo>
                    <a:pt x="92" y="5611"/>
                  </a:lnTo>
                  <a:lnTo>
                    <a:pt x="90" y="5597"/>
                  </a:lnTo>
                  <a:lnTo>
                    <a:pt x="87" y="5588"/>
                  </a:lnTo>
                  <a:lnTo>
                    <a:pt x="85" y="5580"/>
                  </a:lnTo>
                  <a:lnTo>
                    <a:pt x="83" y="5573"/>
                  </a:lnTo>
                  <a:lnTo>
                    <a:pt x="81" y="5565"/>
                  </a:lnTo>
                  <a:lnTo>
                    <a:pt x="79" y="5549"/>
                  </a:lnTo>
                  <a:lnTo>
                    <a:pt x="76" y="5533"/>
                  </a:lnTo>
                  <a:lnTo>
                    <a:pt x="74" y="5518"/>
                  </a:lnTo>
                  <a:lnTo>
                    <a:pt x="72" y="5501"/>
                  </a:lnTo>
                  <a:lnTo>
                    <a:pt x="67" y="5487"/>
                  </a:lnTo>
                  <a:lnTo>
                    <a:pt x="62" y="5471"/>
                  </a:lnTo>
                  <a:lnTo>
                    <a:pt x="56" y="5429"/>
                  </a:lnTo>
                  <a:lnTo>
                    <a:pt x="52" y="5403"/>
                  </a:lnTo>
                  <a:lnTo>
                    <a:pt x="49" y="5383"/>
                  </a:lnTo>
                  <a:lnTo>
                    <a:pt x="43" y="5358"/>
                  </a:lnTo>
                  <a:lnTo>
                    <a:pt x="41" y="5335"/>
                  </a:lnTo>
                  <a:lnTo>
                    <a:pt x="39" y="5313"/>
                  </a:lnTo>
                  <a:lnTo>
                    <a:pt x="37" y="5291"/>
                  </a:lnTo>
                  <a:lnTo>
                    <a:pt x="35" y="5268"/>
                  </a:lnTo>
                  <a:lnTo>
                    <a:pt x="32" y="5253"/>
                  </a:lnTo>
                  <a:lnTo>
                    <a:pt x="28" y="5238"/>
                  </a:lnTo>
                  <a:lnTo>
                    <a:pt x="25" y="5222"/>
                  </a:lnTo>
                  <a:lnTo>
                    <a:pt x="22" y="5207"/>
                  </a:lnTo>
                  <a:lnTo>
                    <a:pt x="21" y="5180"/>
                  </a:lnTo>
                  <a:lnTo>
                    <a:pt x="20" y="5153"/>
                  </a:lnTo>
                  <a:lnTo>
                    <a:pt x="18" y="5125"/>
                  </a:lnTo>
                  <a:lnTo>
                    <a:pt x="16" y="5096"/>
                  </a:lnTo>
                  <a:lnTo>
                    <a:pt x="13" y="5083"/>
                  </a:lnTo>
                  <a:lnTo>
                    <a:pt x="9" y="5069"/>
                  </a:lnTo>
                  <a:lnTo>
                    <a:pt x="8" y="5058"/>
                  </a:lnTo>
                  <a:lnTo>
                    <a:pt x="7" y="5047"/>
                  </a:lnTo>
                  <a:lnTo>
                    <a:pt x="6" y="5036"/>
                  </a:lnTo>
                  <a:lnTo>
                    <a:pt x="5" y="5023"/>
                  </a:lnTo>
                  <a:lnTo>
                    <a:pt x="4" y="4990"/>
                  </a:lnTo>
                  <a:lnTo>
                    <a:pt x="2" y="4958"/>
                  </a:lnTo>
                  <a:lnTo>
                    <a:pt x="1" y="4924"/>
                  </a:lnTo>
                  <a:lnTo>
                    <a:pt x="0" y="4891"/>
                  </a:lnTo>
                  <a:lnTo>
                    <a:pt x="0" y="4838"/>
                  </a:lnTo>
                  <a:lnTo>
                    <a:pt x="0" y="4785"/>
                  </a:lnTo>
                  <a:lnTo>
                    <a:pt x="0" y="4733"/>
                  </a:lnTo>
                  <a:lnTo>
                    <a:pt x="0" y="4680"/>
                  </a:lnTo>
                  <a:lnTo>
                    <a:pt x="0" y="4627"/>
                  </a:lnTo>
                  <a:lnTo>
                    <a:pt x="0" y="4574"/>
                  </a:lnTo>
                  <a:lnTo>
                    <a:pt x="0" y="4522"/>
                  </a:lnTo>
                  <a:lnTo>
                    <a:pt x="0" y="4468"/>
                  </a:lnTo>
                  <a:lnTo>
                    <a:pt x="2" y="4423"/>
                  </a:lnTo>
                  <a:lnTo>
                    <a:pt x="3" y="4388"/>
                  </a:lnTo>
                  <a:lnTo>
                    <a:pt x="4" y="4362"/>
                  </a:lnTo>
                  <a:lnTo>
                    <a:pt x="5" y="4342"/>
                  </a:lnTo>
                  <a:lnTo>
                    <a:pt x="5" y="4326"/>
                  </a:lnTo>
                  <a:lnTo>
                    <a:pt x="6" y="4312"/>
                  </a:lnTo>
                  <a:lnTo>
                    <a:pt x="8" y="4297"/>
                  </a:lnTo>
                  <a:lnTo>
                    <a:pt x="9" y="4281"/>
                  </a:lnTo>
                  <a:lnTo>
                    <a:pt x="12" y="4266"/>
                  </a:lnTo>
                  <a:lnTo>
                    <a:pt x="16" y="4251"/>
                  </a:lnTo>
                  <a:lnTo>
                    <a:pt x="17" y="4222"/>
                  </a:lnTo>
                  <a:lnTo>
                    <a:pt x="19" y="4194"/>
                  </a:lnTo>
                  <a:lnTo>
                    <a:pt x="20" y="4165"/>
                  </a:lnTo>
                  <a:lnTo>
                    <a:pt x="22" y="4136"/>
                  </a:lnTo>
                  <a:lnTo>
                    <a:pt x="23" y="4128"/>
                  </a:lnTo>
                  <a:lnTo>
                    <a:pt x="24" y="4120"/>
                  </a:lnTo>
                  <a:lnTo>
                    <a:pt x="25" y="4112"/>
                  </a:lnTo>
                  <a:lnTo>
                    <a:pt x="26" y="4103"/>
                  </a:lnTo>
                  <a:lnTo>
                    <a:pt x="30" y="4096"/>
                  </a:lnTo>
                  <a:lnTo>
                    <a:pt x="33" y="4088"/>
                  </a:lnTo>
                  <a:lnTo>
                    <a:pt x="35" y="4062"/>
                  </a:lnTo>
                  <a:lnTo>
                    <a:pt x="38" y="4037"/>
                  </a:lnTo>
                  <a:lnTo>
                    <a:pt x="40" y="4010"/>
                  </a:lnTo>
                  <a:lnTo>
                    <a:pt x="43" y="3983"/>
                  </a:lnTo>
                  <a:lnTo>
                    <a:pt x="47" y="3972"/>
                  </a:lnTo>
                  <a:lnTo>
                    <a:pt x="51" y="3960"/>
                  </a:lnTo>
                  <a:lnTo>
                    <a:pt x="56" y="3916"/>
                  </a:lnTo>
                  <a:lnTo>
                    <a:pt x="59" y="3890"/>
                  </a:lnTo>
                  <a:lnTo>
                    <a:pt x="61" y="3875"/>
                  </a:lnTo>
                  <a:lnTo>
                    <a:pt x="64" y="3859"/>
                  </a:lnTo>
                  <a:lnTo>
                    <a:pt x="67" y="3850"/>
                  </a:lnTo>
                  <a:lnTo>
                    <a:pt x="72" y="3840"/>
                  </a:lnTo>
                  <a:lnTo>
                    <a:pt x="74" y="3823"/>
                  </a:lnTo>
                  <a:lnTo>
                    <a:pt x="76" y="3807"/>
                  </a:lnTo>
                  <a:lnTo>
                    <a:pt x="79" y="3789"/>
                  </a:lnTo>
                  <a:lnTo>
                    <a:pt x="81" y="3773"/>
                  </a:lnTo>
                  <a:lnTo>
                    <a:pt x="85" y="3760"/>
                  </a:lnTo>
                  <a:lnTo>
                    <a:pt x="90" y="3746"/>
                  </a:lnTo>
                  <a:lnTo>
                    <a:pt x="92" y="3731"/>
                  </a:lnTo>
                  <a:lnTo>
                    <a:pt x="94" y="3715"/>
                  </a:lnTo>
                  <a:lnTo>
                    <a:pt x="96" y="3699"/>
                  </a:lnTo>
                  <a:lnTo>
                    <a:pt x="98" y="3684"/>
                  </a:lnTo>
                  <a:lnTo>
                    <a:pt x="101" y="3675"/>
                  </a:lnTo>
                  <a:lnTo>
                    <a:pt x="106" y="3665"/>
                  </a:lnTo>
                  <a:lnTo>
                    <a:pt x="109" y="3653"/>
                  </a:lnTo>
                  <a:lnTo>
                    <a:pt x="111" y="3641"/>
                  </a:lnTo>
                  <a:lnTo>
                    <a:pt x="113" y="3628"/>
                  </a:lnTo>
                  <a:lnTo>
                    <a:pt x="115" y="3615"/>
                  </a:lnTo>
                  <a:lnTo>
                    <a:pt x="118" y="3606"/>
                  </a:lnTo>
                  <a:lnTo>
                    <a:pt x="121" y="3597"/>
                  </a:lnTo>
                  <a:lnTo>
                    <a:pt x="124" y="3587"/>
                  </a:lnTo>
                  <a:lnTo>
                    <a:pt x="127" y="3577"/>
                  </a:lnTo>
                  <a:lnTo>
                    <a:pt x="129" y="3565"/>
                  </a:lnTo>
                  <a:lnTo>
                    <a:pt x="131" y="3553"/>
                  </a:lnTo>
                  <a:lnTo>
                    <a:pt x="133" y="3540"/>
                  </a:lnTo>
                  <a:lnTo>
                    <a:pt x="136" y="3528"/>
                  </a:lnTo>
                  <a:lnTo>
                    <a:pt x="140" y="3517"/>
                  </a:lnTo>
                  <a:lnTo>
                    <a:pt x="144" y="3503"/>
                  </a:lnTo>
                  <a:lnTo>
                    <a:pt x="147" y="3493"/>
                  </a:lnTo>
                  <a:lnTo>
                    <a:pt x="150" y="3482"/>
                  </a:lnTo>
                  <a:lnTo>
                    <a:pt x="152" y="3470"/>
                  </a:lnTo>
                  <a:lnTo>
                    <a:pt x="154" y="3459"/>
                  </a:lnTo>
                  <a:lnTo>
                    <a:pt x="157" y="3452"/>
                  </a:lnTo>
                  <a:lnTo>
                    <a:pt x="161" y="3443"/>
                  </a:lnTo>
                  <a:lnTo>
                    <a:pt x="164" y="3430"/>
                  </a:lnTo>
                  <a:lnTo>
                    <a:pt x="166" y="3418"/>
                  </a:lnTo>
                  <a:lnTo>
                    <a:pt x="169" y="3406"/>
                  </a:lnTo>
                  <a:lnTo>
                    <a:pt x="172" y="3393"/>
                  </a:lnTo>
                  <a:lnTo>
                    <a:pt x="178" y="3373"/>
                  </a:lnTo>
                  <a:lnTo>
                    <a:pt x="185" y="3352"/>
                  </a:lnTo>
                  <a:lnTo>
                    <a:pt x="193" y="3330"/>
                  </a:lnTo>
                  <a:lnTo>
                    <a:pt x="200" y="3310"/>
                  </a:lnTo>
                  <a:lnTo>
                    <a:pt x="202" y="3300"/>
                  </a:lnTo>
                  <a:lnTo>
                    <a:pt x="205" y="3290"/>
                  </a:lnTo>
                  <a:lnTo>
                    <a:pt x="207" y="3281"/>
                  </a:lnTo>
                  <a:lnTo>
                    <a:pt x="209" y="3270"/>
                  </a:lnTo>
                  <a:lnTo>
                    <a:pt x="213" y="3261"/>
                  </a:lnTo>
                  <a:lnTo>
                    <a:pt x="218" y="3251"/>
                  </a:lnTo>
                  <a:lnTo>
                    <a:pt x="220" y="3241"/>
                  </a:lnTo>
                  <a:lnTo>
                    <a:pt x="222" y="3230"/>
                  </a:lnTo>
                  <a:lnTo>
                    <a:pt x="224" y="3220"/>
                  </a:lnTo>
                  <a:lnTo>
                    <a:pt x="226" y="3211"/>
                  </a:lnTo>
                  <a:lnTo>
                    <a:pt x="234" y="3194"/>
                  </a:lnTo>
                  <a:lnTo>
                    <a:pt x="241" y="3176"/>
                  </a:lnTo>
                  <a:lnTo>
                    <a:pt x="248" y="3159"/>
                  </a:lnTo>
                  <a:lnTo>
                    <a:pt x="255" y="3140"/>
                  </a:lnTo>
                  <a:lnTo>
                    <a:pt x="262" y="3118"/>
                  </a:lnTo>
                  <a:lnTo>
                    <a:pt x="269" y="3098"/>
                  </a:lnTo>
                  <a:lnTo>
                    <a:pt x="276" y="3079"/>
                  </a:lnTo>
                  <a:lnTo>
                    <a:pt x="282" y="3058"/>
                  </a:lnTo>
                  <a:lnTo>
                    <a:pt x="289" y="3042"/>
                  </a:lnTo>
                  <a:lnTo>
                    <a:pt x="295" y="3023"/>
                  </a:lnTo>
                  <a:lnTo>
                    <a:pt x="302" y="3005"/>
                  </a:lnTo>
                  <a:lnTo>
                    <a:pt x="311" y="2988"/>
                  </a:lnTo>
                  <a:lnTo>
                    <a:pt x="317" y="2970"/>
                  </a:lnTo>
                  <a:lnTo>
                    <a:pt x="324" y="2953"/>
                  </a:lnTo>
                  <a:lnTo>
                    <a:pt x="331" y="2934"/>
                  </a:lnTo>
                  <a:lnTo>
                    <a:pt x="337" y="2915"/>
                  </a:lnTo>
                  <a:lnTo>
                    <a:pt x="342" y="2904"/>
                  </a:lnTo>
                  <a:lnTo>
                    <a:pt x="350" y="2893"/>
                  </a:lnTo>
                  <a:lnTo>
                    <a:pt x="354" y="2880"/>
                  </a:lnTo>
                  <a:lnTo>
                    <a:pt x="359" y="2866"/>
                  </a:lnTo>
                  <a:lnTo>
                    <a:pt x="365" y="2851"/>
                  </a:lnTo>
                  <a:lnTo>
                    <a:pt x="372" y="2833"/>
                  </a:lnTo>
                  <a:lnTo>
                    <a:pt x="385" y="2802"/>
                  </a:lnTo>
                  <a:lnTo>
                    <a:pt x="397" y="2779"/>
                  </a:lnTo>
                  <a:lnTo>
                    <a:pt x="406" y="2758"/>
                  </a:lnTo>
                  <a:lnTo>
                    <a:pt x="418" y="2732"/>
                  </a:lnTo>
                  <a:lnTo>
                    <a:pt x="422" y="2722"/>
                  </a:lnTo>
                  <a:lnTo>
                    <a:pt x="428" y="2712"/>
                  </a:lnTo>
                  <a:lnTo>
                    <a:pt x="434" y="2701"/>
                  </a:lnTo>
                  <a:lnTo>
                    <a:pt x="439" y="2691"/>
                  </a:lnTo>
                  <a:lnTo>
                    <a:pt x="443" y="2679"/>
                  </a:lnTo>
                  <a:lnTo>
                    <a:pt x="448" y="2666"/>
                  </a:lnTo>
                  <a:lnTo>
                    <a:pt x="473" y="2616"/>
                  </a:lnTo>
                  <a:lnTo>
                    <a:pt x="487" y="2587"/>
                  </a:lnTo>
                  <a:lnTo>
                    <a:pt x="495" y="2571"/>
                  </a:lnTo>
                  <a:lnTo>
                    <a:pt x="500" y="2560"/>
                  </a:lnTo>
                  <a:lnTo>
                    <a:pt x="511" y="2538"/>
                  </a:lnTo>
                  <a:lnTo>
                    <a:pt x="521" y="2521"/>
                  </a:lnTo>
                  <a:lnTo>
                    <a:pt x="529" y="2503"/>
                  </a:lnTo>
                  <a:lnTo>
                    <a:pt x="539" y="2487"/>
                  </a:lnTo>
                  <a:lnTo>
                    <a:pt x="550" y="2467"/>
                  </a:lnTo>
                  <a:lnTo>
                    <a:pt x="563" y="2443"/>
                  </a:lnTo>
                  <a:lnTo>
                    <a:pt x="580" y="2412"/>
                  </a:lnTo>
                  <a:lnTo>
                    <a:pt x="602" y="2372"/>
                  </a:lnTo>
                  <a:lnTo>
                    <a:pt x="606" y="2365"/>
                  </a:lnTo>
                  <a:lnTo>
                    <a:pt x="612" y="2354"/>
                  </a:lnTo>
                  <a:lnTo>
                    <a:pt x="619" y="2341"/>
                  </a:lnTo>
                  <a:lnTo>
                    <a:pt x="627" y="2330"/>
                  </a:lnTo>
                  <a:lnTo>
                    <a:pt x="632" y="2321"/>
                  </a:lnTo>
                  <a:lnTo>
                    <a:pt x="636" y="2311"/>
                  </a:lnTo>
                  <a:lnTo>
                    <a:pt x="645" y="2297"/>
                  </a:lnTo>
                  <a:lnTo>
                    <a:pt x="653" y="2284"/>
                  </a:lnTo>
                  <a:lnTo>
                    <a:pt x="662" y="2269"/>
                  </a:lnTo>
                  <a:lnTo>
                    <a:pt x="674" y="2251"/>
                  </a:lnTo>
                  <a:lnTo>
                    <a:pt x="687" y="2228"/>
                  </a:lnTo>
                  <a:lnTo>
                    <a:pt x="705" y="2201"/>
                  </a:lnTo>
                  <a:lnTo>
                    <a:pt x="727" y="2165"/>
                  </a:lnTo>
                  <a:lnTo>
                    <a:pt x="755" y="2120"/>
                  </a:lnTo>
                  <a:lnTo>
                    <a:pt x="759" y="2115"/>
                  </a:lnTo>
                  <a:lnTo>
                    <a:pt x="768" y="2101"/>
                  </a:lnTo>
                  <a:lnTo>
                    <a:pt x="785" y="2076"/>
                  </a:lnTo>
                  <a:lnTo>
                    <a:pt x="815" y="2031"/>
                  </a:lnTo>
                  <a:lnTo>
                    <a:pt x="821" y="2021"/>
                  </a:lnTo>
                  <a:lnTo>
                    <a:pt x="835" y="2003"/>
                  </a:lnTo>
                  <a:lnTo>
                    <a:pt x="851" y="1979"/>
                  </a:lnTo>
                  <a:lnTo>
                    <a:pt x="870" y="1953"/>
                  </a:lnTo>
                  <a:lnTo>
                    <a:pt x="876" y="1946"/>
                  </a:lnTo>
                  <a:lnTo>
                    <a:pt x="883" y="1936"/>
                  </a:lnTo>
                  <a:lnTo>
                    <a:pt x="890" y="1926"/>
                  </a:lnTo>
                  <a:lnTo>
                    <a:pt x="895" y="1920"/>
                  </a:lnTo>
                  <a:lnTo>
                    <a:pt x="907" y="1903"/>
                  </a:lnTo>
                  <a:lnTo>
                    <a:pt x="915" y="1893"/>
                  </a:lnTo>
                  <a:lnTo>
                    <a:pt x="920" y="1885"/>
                  </a:lnTo>
                  <a:lnTo>
                    <a:pt x="925" y="1877"/>
                  </a:lnTo>
                  <a:lnTo>
                    <a:pt x="939" y="1858"/>
                  </a:lnTo>
                  <a:lnTo>
                    <a:pt x="948" y="1847"/>
                  </a:lnTo>
                  <a:lnTo>
                    <a:pt x="954" y="1841"/>
                  </a:lnTo>
                  <a:lnTo>
                    <a:pt x="960" y="1835"/>
                  </a:lnTo>
                  <a:lnTo>
                    <a:pt x="970" y="1819"/>
                  </a:lnTo>
                  <a:lnTo>
                    <a:pt x="976" y="1811"/>
                  </a:lnTo>
                  <a:lnTo>
                    <a:pt x="979" y="1807"/>
                  </a:lnTo>
                  <a:lnTo>
                    <a:pt x="983" y="1805"/>
                  </a:lnTo>
                  <a:lnTo>
                    <a:pt x="1037" y="1735"/>
                  </a:lnTo>
                  <a:lnTo>
                    <a:pt x="1066" y="1698"/>
                  </a:lnTo>
                  <a:lnTo>
                    <a:pt x="1078" y="1684"/>
                  </a:lnTo>
                  <a:lnTo>
                    <a:pt x="1083" y="1678"/>
                  </a:lnTo>
                  <a:lnTo>
                    <a:pt x="1113" y="1643"/>
                  </a:lnTo>
                  <a:lnTo>
                    <a:pt x="1134" y="1618"/>
                  </a:lnTo>
                  <a:lnTo>
                    <a:pt x="1152" y="1599"/>
                  </a:lnTo>
                  <a:lnTo>
                    <a:pt x="1170" y="1577"/>
                  </a:lnTo>
                  <a:lnTo>
                    <a:pt x="1180" y="1568"/>
                  </a:lnTo>
                  <a:lnTo>
                    <a:pt x="1193" y="1553"/>
                  </a:lnTo>
                  <a:lnTo>
                    <a:pt x="1208" y="1535"/>
                  </a:lnTo>
                  <a:lnTo>
                    <a:pt x="1221" y="1523"/>
                  </a:lnTo>
                  <a:lnTo>
                    <a:pt x="1228" y="1514"/>
                  </a:lnTo>
                  <a:lnTo>
                    <a:pt x="1235" y="1505"/>
                  </a:lnTo>
                  <a:lnTo>
                    <a:pt x="1243" y="1496"/>
                  </a:lnTo>
                  <a:lnTo>
                    <a:pt x="1250" y="1487"/>
                  </a:lnTo>
                  <a:lnTo>
                    <a:pt x="1264" y="1475"/>
                  </a:lnTo>
                  <a:lnTo>
                    <a:pt x="1277" y="1460"/>
                  </a:lnTo>
                  <a:lnTo>
                    <a:pt x="1291" y="1445"/>
                  </a:lnTo>
                  <a:lnTo>
                    <a:pt x="1309" y="1427"/>
                  </a:lnTo>
                  <a:lnTo>
                    <a:pt x="1328" y="1407"/>
                  </a:lnTo>
                  <a:lnTo>
                    <a:pt x="1353" y="1381"/>
                  </a:lnTo>
                  <a:lnTo>
                    <a:pt x="1382" y="1353"/>
                  </a:lnTo>
                  <a:lnTo>
                    <a:pt x="1417" y="1317"/>
                  </a:lnTo>
                  <a:lnTo>
                    <a:pt x="1443" y="1293"/>
                  </a:lnTo>
                  <a:lnTo>
                    <a:pt x="1470" y="1268"/>
                  </a:lnTo>
                  <a:lnTo>
                    <a:pt x="1496" y="1245"/>
                  </a:lnTo>
                  <a:lnTo>
                    <a:pt x="1522" y="1221"/>
                  </a:lnTo>
                  <a:lnTo>
                    <a:pt x="1532" y="1211"/>
                  </a:lnTo>
                  <a:lnTo>
                    <a:pt x="1540" y="1203"/>
                  </a:lnTo>
                  <a:lnTo>
                    <a:pt x="1549" y="1195"/>
                  </a:lnTo>
                  <a:lnTo>
                    <a:pt x="1564" y="1181"/>
                  </a:lnTo>
                  <a:lnTo>
                    <a:pt x="1570" y="1176"/>
                  </a:lnTo>
                  <a:lnTo>
                    <a:pt x="1581" y="1168"/>
                  </a:lnTo>
                  <a:lnTo>
                    <a:pt x="1595" y="1155"/>
                  </a:lnTo>
                  <a:lnTo>
                    <a:pt x="1615" y="1138"/>
                  </a:lnTo>
                  <a:lnTo>
                    <a:pt x="1620" y="1133"/>
                  </a:lnTo>
                  <a:lnTo>
                    <a:pt x="1624" y="1128"/>
                  </a:lnTo>
                  <a:lnTo>
                    <a:pt x="1688" y="1075"/>
                  </a:lnTo>
                  <a:lnTo>
                    <a:pt x="1724" y="1045"/>
                  </a:lnTo>
                  <a:lnTo>
                    <a:pt x="1741" y="1032"/>
                  </a:lnTo>
                  <a:lnTo>
                    <a:pt x="1748" y="1024"/>
                  </a:lnTo>
                  <a:lnTo>
                    <a:pt x="1760" y="1015"/>
                  </a:lnTo>
                  <a:lnTo>
                    <a:pt x="1772" y="1006"/>
                  </a:lnTo>
                  <a:lnTo>
                    <a:pt x="1784" y="998"/>
                  </a:lnTo>
                  <a:lnTo>
                    <a:pt x="1795" y="991"/>
                  </a:lnTo>
                  <a:lnTo>
                    <a:pt x="1801" y="984"/>
                  </a:lnTo>
                  <a:lnTo>
                    <a:pt x="1807" y="978"/>
                  </a:lnTo>
                  <a:lnTo>
                    <a:pt x="1826" y="965"/>
                  </a:lnTo>
                  <a:lnTo>
                    <a:pt x="1837" y="957"/>
                  </a:lnTo>
                  <a:lnTo>
                    <a:pt x="1843" y="952"/>
                  </a:lnTo>
                  <a:lnTo>
                    <a:pt x="1847" y="948"/>
                  </a:lnTo>
                  <a:lnTo>
                    <a:pt x="1855" y="942"/>
                  </a:lnTo>
                  <a:lnTo>
                    <a:pt x="1868" y="932"/>
                  </a:lnTo>
                  <a:lnTo>
                    <a:pt x="1881" y="924"/>
                  </a:lnTo>
                  <a:lnTo>
                    <a:pt x="1889" y="919"/>
                  </a:lnTo>
                  <a:lnTo>
                    <a:pt x="1900" y="910"/>
                  </a:lnTo>
                  <a:lnTo>
                    <a:pt x="1909" y="901"/>
                  </a:lnTo>
                  <a:lnTo>
                    <a:pt x="1924" y="891"/>
                  </a:lnTo>
                  <a:lnTo>
                    <a:pt x="1949" y="873"/>
                  </a:lnTo>
                  <a:lnTo>
                    <a:pt x="1961" y="864"/>
                  </a:lnTo>
                  <a:lnTo>
                    <a:pt x="1978" y="853"/>
                  </a:lnTo>
                  <a:lnTo>
                    <a:pt x="2007" y="832"/>
                  </a:lnTo>
                  <a:lnTo>
                    <a:pt x="2060" y="795"/>
                  </a:lnTo>
                  <a:lnTo>
                    <a:pt x="2069" y="791"/>
                  </a:lnTo>
                  <a:lnTo>
                    <a:pt x="2077" y="786"/>
                  </a:lnTo>
                  <a:lnTo>
                    <a:pt x="2079" y="784"/>
                  </a:lnTo>
                  <a:lnTo>
                    <a:pt x="2082" y="781"/>
                  </a:lnTo>
                  <a:lnTo>
                    <a:pt x="2088" y="777"/>
                  </a:lnTo>
                  <a:lnTo>
                    <a:pt x="2102" y="768"/>
                  </a:lnTo>
                  <a:lnTo>
                    <a:pt x="2122" y="755"/>
                  </a:lnTo>
                  <a:lnTo>
                    <a:pt x="2153" y="735"/>
                  </a:lnTo>
                  <a:lnTo>
                    <a:pt x="2195" y="707"/>
                  </a:lnTo>
                  <a:lnTo>
                    <a:pt x="2253" y="671"/>
                  </a:lnTo>
                  <a:lnTo>
                    <a:pt x="2266" y="664"/>
                  </a:lnTo>
                  <a:lnTo>
                    <a:pt x="2279" y="657"/>
                  </a:lnTo>
                  <a:lnTo>
                    <a:pt x="2280" y="655"/>
                  </a:lnTo>
                  <a:lnTo>
                    <a:pt x="2282" y="653"/>
                  </a:lnTo>
                  <a:lnTo>
                    <a:pt x="2325" y="628"/>
                  </a:lnTo>
                  <a:lnTo>
                    <a:pt x="2359" y="610"/>
                  </a:lnTo>
                  <a:lnTo>
                    <a:pt x="2386" y="595"/>
                  </a:lnTo>
                  <a:lnTo>
                    <a:pt x="2405" y="583"/>
                  </a:lnTo>
                  <a:lnTo>
                    <a:pt x="2420" y="576"/>
                  </a:lnTo>
                  <a:lnTo>
                    <a:pt x="2430" y="570"/>
                  </a:lnTo>
                  <a:lnTo>
                    <a:pt x="2437" y="566"/>
                  </a:lnTo>
                  <a:lnTo>
                    <a:pt x="2443" y="564"/>
                  </a:lnTo>
                  <a:lnTo>
                    <a:pt x="2475" y="546"/>
                  </a:lnTo>
                  <a:lnTo>
                    <a:pt x="2508" y="528"/>
                  </a:lnTo>
                  <a:lnTo>
                    <a:pt x="2537" y="513"/>
                  </a:lnTo>
                  <a:lnTo>
                    <a:pt x="2556" y="501"/>
                  </a:lnTo>
                  <a:lnTo>
                    <a:pt x="2574" y="493"/>
                  </a:lnTo>
                  <a:lnTo>
                    <a:pt x="2600" y="481"/>
                  </a:lnTo>
                  <a:lnTo>
                    <a:pt x="2635" y="463"/>
                  </a:lnTo>
                  <a:lnTo>
                    <a:pt x="2680" y="441"/>
                  </a:lnTo>
                  <a:lnTo>
                    <a:pt x="2687" y="439"/>
                  </a:lnTo>
                  <a:lnTo>
                    <a:pt x="2695" y="436"/>
                  </a:lnTo>
                  <a:lnTo>
                    <a:pt x="2705" y="431"/>
                  </a:lnTo>
                  <a:lnTo>
                    <a:pt x="2719" y="423"/>
                  </a:lnTo>
                  <a:lnTo>
                    <a:pt x="2740" y="414"/>
                  </a:lnTo>
                  <a:lnTo>
                    <a:pt x="2766" y="403"/>
                  </a:lnTo>
                  <a:lnTo>
                    <a:pt x="2800" y="387"/>
                  </a:lnTo>
                  <a:lnTo>
                    <a:pt x="2844" y="368"/>
                  </a:lnTo>
                  <a:lnTo>
                    <a:pt x="2847" y="367"/>
                  </a:lnTo>
                  <a:lnTo>
                    <a:pt x="2852" y="365"/>
                  </a:lnTo>
                  <a:lnTo>
                    <a:pt x="2860" y="362"/>
                  </a:lnTo>
                  <a:lnTo>
                    <a:pt x="2873" y="357"/>
                  </a:lnTo>
                  <a:lnTo>
                    <a:pt x="2894" y="347"/>
                  </a:lnTo>
                  <a:lnTo>
                    <a:pt x="2923" y="336"/>
                  </a:lnTo>
                  <a:lnTo>
                    <a:pt x="2961" y="320"/>
                  </a:lnTo>
                  <a:lnTo>
                    <a:pt x="3012" y="299"/>
                  </a:lnTo>
                  <a:lnTo>
                    <a:pt x="3028" y="294"/>
                  </a:lnTo>
                  <a:lnTo>
                    <a:pt x="3038" y="290"/>
                  </a:lnTo>
                  <a:lnTo>
                    <a:pt x="3046" y="288"/>
                  </a:lnTo>
                  <a:lnTo>
                    <a:pt x="3051" y="286"/>
                  </a:lnTo>
                  <a:lnTo>
                    <a:pt x="3074" y="277"/>
                  </a:lnTo>
                  <a:lnTo>
                    <a:pt x="3123" y="260"/>
                  </a:lnTo>
                  <a:lnTo>
                    <a:pt x="3171" y="244"/>
                  </a:lnTo>
                  <a:lnTo>
                    <a:pt x="3196" y="236"/>
                  </a:lnTo>
                  <a:lnTo>
                    <a:pt x="3204" y="233"/>
                  </a:lnTo>
                  <a:lnTo>
                    <a:pt x="3211" y="227"/>
                  </a:lnTo>
                  <a:lnTo>
                    <a:pt x="3220" y="225"/>
                  </a:lnTo>
                  <a:lnTo>
                    <a:pt x="3230" y="223"/>
                  </a:lnTo>
                  <a:lnTo>
                    <a:pt x="3242" y="220"/>
                  </a:lnTo>
                  <a:lnTo>
                    <a:pt x="3252" y="217"/>
                  </a:lnTo>
                  <a:lnTo>
                    <a:pt x="3262" y="213"/>
                  </a:lnTo>
                  <a:lnTo>
                    <a:pt x="3273" y="207"/>
                  </a:lnTo>
                  <a:lnTo>
                    <a:pt x="3306" y="198"/>
                  </a:lnTo>
                  <a:lnTo>
                    <a:pt x="3329" y="192"/>
                  </a:lnTo>
                  <a:lnTo>
                    <a:pt x="3347" y="186"/>
                  </a:lnTo>
                  <a:lnTo>
                    <a:pt x="3372" y="180"/>
                  </a:lnTo>
                  <a:lnTo>
                    <a:pt x="3383" y="175"/>
                  </a:lnTo>
                  <a:lnTo>
                    <a:pt x="3395" y="171"/>
                  </a:lnTo>
                  <a:lnTo>
                    <a:pt x="3417" y="165"/>
                  </a:lnTo>
                  <a:lnTo>
                    <a:pt x="3457" y="155"/>
                  </a:lnTo>
                  <a:lnTo>
                    <a:pt x="3491" y="146"/>
                  </a:lnTo>
                  <a:lnTo>
                    <a:pt x="3510" y="142"/>
                  </a:lnTo>
                  <a:lnTo>
                    <a:pt x="3520" y="139"/>
                  </a:lnTo>
                  <a:lnTo>
                    <a:pt x="3526" y="137"/>
                  </a:lnTo>
                  <a:lnTo>
                    <a:pt x="3541" y="132"/>
                  </a:lnTo>
                  <a:lnTo>
                    <a:pt x="3553" y="130"/>
                  </a:lnTo>
                  <a:lnTo>
                    <a:pt x="3568" y="127"/>
                  </a:lnTo>
                  <a:lnTo>
                    <a:pt x="3589" y="124"/>
                  </a:lnTo>
                  <a:lnTo>
                    <a:pt x="3602" y="119"/>
                  </a:lnTo>
                  <a:lnTo>
                    <a:pt x="3615" y="113"/>
                  </a:lnTo>
                  <a:lnTo>
                    <a:pt x="3645" y="107"/>
                  </a:lnTo>
                  <a:lnTo>
                    <a:pt x="3663" y="104"/>
                  </a:lnTo>
                  <a:lnTo>
                    <a:pt x="3678" y="100"/>
                  </a:lnTo>
                  <a:lnTo>
                    <a:pt x="3697" y="95"/>
                  </a:lnTo>
                  <a:lnTo>
                    <a:pt x="3709" y="94"/>
                  </a:lnTo>
                  <a:lnTo>
                    <a:pt x="3722" y="93"/>
                  </a:lnTo>
                  <a:lnTo>
                    <a:pt x="3734" y="91"/>
                  </a:lnTo>
                  <a:lnTo>
                    <a:pt x="3746" y="89"/>
                  </a:lnTo>
                  <a:lnTo>
                    <a:pt x="3760" y="85"/>
                  </a:lnTo>
                  <a:lnTo>
                    <a:pt x="3773" y="79"/>
                  </a:lnTo>
                  <a:lnTo>
                    <a:pt x="3789" y="77"/>
                  </a:lnTo>
                  <a:lnTo>
                    <a:pt x="3807" y="75"/>
                  </a:lnTo>
                  <a:lnTo>
                    <a:pt x="3823" y="72"/>
                  </a:lnTo>
                  <a:lnTo>
                    <a:pt x="3840" y="70"/>
                  </a:lnTo>
                  <a:lnTo>
                    <a:pt x="3848" y="67"/>
                  </a:lnTo>
                  <a:lnTo>
                    <a:pt x="3857" y="65"/>
                  </a:lnTo>
                  <a:lnTo>
                    <a:pt x="3865" y="63"/>
                  </a:lnTo>
                  <a:lnTo>
                    <a:pt x="3875" y="60"/>
                  </a:lnTo>
                  <a:lnTo>
                    <a:pt x="3893" y="58"/>
                  </a:lnTo>
                  <a:lnTo>
                    <a:pt x="3911" y="56"/>
                  </a:lnTo>
                  <a:lnTo>
                    <a:pt x="3930" y="54"/>
                  </a:lnTo>
                  <a:lnTo>
                    <a:pt x="3949" y="52"/>
                  </a:lnTo>
                  <a:lnTo>
                    <a:pt x="3962" y="49"/>
                  </a:lnTo>
                  <a:lnTo>
                    <a:pt x="3974" y="46"/>
                  </a:lnTo>
                  <a:lnTo>
                    <a:pt x="3986" y="43"/>
                  </a:lnTo>
                  <a:lnTo>
                    <a:pt x="4000" y="40"/>
                  </a:lnTo>
                  <a:lnTo>
                    <a:pt x="4019" y="39"/>
                  </a:lnTo>
                  <a:lnTo>
                    <a:pt x="4038" y="38"/>
                  </a:lnTo>
                  <a:lnTo>
                    <a:pt x="4057" y="36"/>
                  </a:lnTo>
                  <a:lnTo>
                    <a:pt x="4078" y="34"/>
                  </a:lnTo>
                  <a:lnTo>
                    <a:pt x="4089" y="32"/>
                  </a:lnTo>
                  <a:lnTo>
                    <a:pt x="4100" y="30"/>
                  </a:lnTo>
                  <a:lnTo>
                    <a:pt x="4112" y="26"/>
                  </a:lnTo>
                  <a:lnTo>
                    <a:pt x="4122" y="23"/>
                  </a:lnTo>
                  <a:lnTo>
                    <a:pt x="4148" y="21"/>
                  </a:lnTo>
                  <a:lnTo>
                    <a:pt x="4170" y="19"/>
                  </a:lnTo>
                  <a:lnTo>
                    <a:pt x="4200" y="17"/>
                  </a:lnTo>
                  <a:lnTo>
                    <a:pt x="4248" y="14"/>
                  </a:lnTo>
                  <a:lnTo>
                    <a:pt x="4263" y="12"/>
                  </a:lnTo>
                  <a:lnTo>
                    <a:pt x="4282" y="9"/>
                  </a:lnTo>
                  <a:lnTo>
                    <a:pt x="4317" y="6"/>
                  </a:lnTo>
                  <a:lnTo>
                    <a:pt x="4380" y="1"/>
                  </a:lnTo>
                  <a:lnTo>
                    <a:pt x="4407" y="1"/>
                  </a:lnTo>
                  <a:lnTo>
                    <a:pt x="4432" y="0"/>
                  </a:lnTo>
                  <a:lnTo>
                    <a:pt x="4463" y="0"/>
                  </a:lnTo>
                  <a:lnTo>
                    <a:pt x="4509" y="0"/>
                  </a:lnTo>
                  <a:lnTo>
                    <a:pt x="4572" y="0"/>
                  </a:lnTo>
                  <a:lnTo>
                    <a:pt x="4662" y="0"/>
                  </a:lnTo>
                  <a:lnTo>
                    <a:pt x="4786" y="0"/>
                  </a:lnTo>
                  <a:lnTo>
                    <a:pt x="4948" y="0"/>
                  </a:lnTo>
                  <a:lnTo>
                    <a:pt x="4980" y="1"/>
                  </a:lnTo>
                  <a:lnTo>
                    <a:pt x="5005" y="2"/>
                  </a:lnTo>
                  <a:lnTo>
                    <a:pt x="5025" y="3"/>
                  </a:lnTo>
                  <a:lnTo>
                    <a:pt x="5041" y="4"/>
                  </a:lnTo>
                  <a:lnTo>
                    <a:pt x="5055" y="5"/>
                  </a:lnTo>
                  <a:lnTo>
                    <a:pt x="5069" y="7"/>
                  </a:lnTo>
                  <a:lnTo>
                    <a:pt x="5085" y="8"/>
                  </a:lnTo>
                  <a:lnTo>
                    <a:pt x="5105" y="10"/>
                  </a:lnTo>
                  <a:lnTo>
                    <a:pt x="5111" y="12"/>
                  </a:lnTo>
                  <a:lnTo>
                    <a:pt x="5119" y="14"/>
                  </a:lnTo>
                  <a:lnTo>
                    <a:pt x="5171" y="17"/>
                  </a:lnTo>
                  <a:lnTo>
                    <a:pt x="5202" y="19"/>
                  </a:lnTo>
                  <a:lnTo>
                    <a:pt x="5225" y="21"/>
                  </a:lnTo>
                  <a:lnTo>
                    <a:pt x="5252" y="23"/>
                  </a:lnTo>
                  <a:lnTo>
                    <a:pt x="5264" y="25"/>
                  </a:lnTo>
                  <a:lnTo>
                    <a:pt x="5275" y="28"/>
                  </a:lnTo>
                  <a:lnTo>
                    <a:pt x="5286" y="31"/>
                  </a:lnTo>
                  <a:lnTo>
                    <a:pt x="5298" y="34"/>
                  </a:lnTo>
                  <a:lnTo>
                    <a:pt x="5313" y="35"/>
                  </a:lnTo>
                  <a:lnTo>
                    <a:pt x="5327" y="36"/>
                  </a:lnTo>
                  <a:lnTo>
                    <a:pt x="5343" y="38"/>
                  </a:lnTo>
                  <a:lnTo>
                    <a:pt x="5358" y="39"/>
                  </a:lnTo>
                  <a:lnTo>
                    <a:pt x="5374" y="42"/>
                  </a:lnTo>
                  <a:lnTo>
                    <a:pt x="5392" y="45"/>
                  </a:lnTo>
                  <a:lnTo>
                    <a:pt x="5408" y="48"/>
                  </a:lnTo>
                  <a:lnTo>
                    <a:pt x="5425" y="52"/>
                  </a:lnTo>
                  <a:lnTo>
                    <a:pt x="5437" y="53"/>
                  </a:lnTo>
                  <a:lnTo>
                    <a:pt x="5448" y="54"/>
                  </a:lnTo>
                  <a:lnTo>
                    <a:pt x="5461" y="55"/>
                  </a:lnTo>
                  <a:lnTo>
                    <a:pt x="5473" y="56"/>
                  </a:lnTo>
                  <a:lnTo>
                    <a:pt x="5487" y="59"/>
                  </a:lnTo>
                  <a:lnTo>
                    <a:pt x="5503" y="63"/>
                  </a:lnTo>
                  <a:lnTo>
                    <a:pt x="5518" y="66"/>
                  </a:lnTo>
                  <a:lnTo>
                    <a:pt x="5534" y="70"/>
                  </a:lnTo>
                  <a:lnTo>
                    <a:pt x="5550" y="72"/>
                  </a:lnTo>
                  <a:lnTo>
                    <a:pt x="5566" y="75"/>
                  </a:lnTo>
                  <a:lnTo>
                    <a:pt x="5583" y="77"/>
                  </a:lnTo>
                  <a:lnTo>
                    <a:pt x="5600" y="79"/>
                  </a:lnTo>
                  <a:lnTo>
                    <a:pt x="5614" y="83"/>
                  </a:lnTo>
                  <a:lnTo>
                    <a:pt x="5630" y="89"/>
                  </a:lnTo>
                  <a:lnTo>
                    <a:pt x="5644" y="91"/>
                  </a:lnTo>
                  <a:lnTo>
                    <a:pt x="5659" y="93"/>
                  </a:lnTo>
                  <a:lnTo>
                    <a:pt x="5673" y="96"/>
                  </a:lnTo>
                  <a:lnTo>
                    <a:pt x="5688" y="98"/>
                  </a:lnTo>
                  <a:lnTo>
                    <a:pt x="5703" y="102"/>
                  </a:lnTo>
                  <a:lnTo>
                    <a:pt x="5718" y="107"/>
                  </a:lnTo>
                  <a:lnTo>
                    <a:pt x="5729" y="108"/>
                  </a:lnTo>
                  <a:lnTo>
                    <a:pt x="5740" y="110"/>
                  </a:lnTo>
                  <a:lnTo>
                    <a:pt x="5751" y="111"/>
                  </a:lnTo>
                  <a:lnTo>
                    <a:pt x="5762" y="113"/>
                  </a:lnTo>
                  <a:lnTo>
                    <a:pt x="5775" y="118"/>
                  </a:lnTo>
                  <a:lnTo>
                    <a:pt x="5789" y="124"/>
                  </a:lnTo>
                  <a:lnTo>
                    <a:pt x="5800" y="126"/>
                  </a:lnTo>
                  <a:lnTo>
                    <a:pt x="5811" y="128"/>
                  </a:lnTo>
                  <a:lnTo>
                    <a:pt x="5824" y="130"/>
                  </a:lnTo>
                  <a:lnTo>
                    <a:pt x="5836" y="132"/>
                  </a:lnTo>
                  <a:lnTo>
                    <a:pt x="5859" y="139"/>
                  </a:lnTo>
                  <a:lnTo>
                    <a:pt x="5887" y="146"/>
                  </a:lnTo>
                  <a:lnTo>
                    <a:pt x="5921" y="156"/>
                  </a:lnTo>
                  <a:lnTo>
                    <a:pt x="5961" y="167"/>
                  </a:lnTo>
                  <a:lnTo>
                    <a:pt x="5971" y="169"/>
                  </a:lnTo>
                  <a:lnTo>
                    <a:pt x="5985" y="173"/>
                  </a:lnTo>
                  <a:lnTo>
                    <a:pt x="6003" y="178"/>
                  </a:lnTo>
                  <a:lnTo>
                    <a:pt x="6028" y="184"/>
                  </a:lnTo>
                  <a:lnTo>
                    <a:pt x="6043" y="190"/>
                  </a:lnTo>
                  <a:lnTo>
                    <a:pt x="6052" y="193"/>
                  </a:lnTo>
                  <a:lnTo>
                    <a:pt x="6057" y="195"/>
                  </a:lnTo>
                  <a:lnTo>
                    <a:pt x="6060" y="197"/>
                  </a:lnTo>
                  <a:lnTo>
                    <a:pt x="6085" y="203"/>
                  </a:lnTo>
                  <a:lnTo>
                    <a:pt x="6107" y="210"/>
                  </a:lnTo>
                  <a:lnTo>
                    <a:pt x="6128" y="217"/>
                  </a:lnTo>
                  <a:lnTo>
                    <a:pt x="6152" y="223"/>
                  </a:lnTo>
                  <a:lnTo>
                    <a:pt x="6201" y="241"/>
                  </a:lnTo>
                  <a:lnTo>
                    <a:pt x="6236" y="253"/>
                  </a:lnTo>
                  <a:lnTo>
                    <a:pt x="6263" y="262"/>
                  </a:lnTo>
                  <a:lnTo>
                    <a:pt x="6287" y="272"/>
                  </a:lnTo>
                  <a:lnTo>
                    <a:pt x="6306" y="277"/>
                  </a:lnTo>
                  <a:lnTo>
                    <a:pt x="6324" y="284"/>
                  </a:lnTo>
                  <a:lnTo>
                    <a:pt x="6346" y="292"/>
                  </a:lnTo>
                  <a:lnTo>
                    <a:pt x="6373" y="301"/>
                  </a:lnTo>
                  <a:lnTo>
                    <a:pt x="6378" y="303"/>
                  </a:lnTo>
                  <a:lnTo>
                    <a:pt x="6382" y="307"/>
                  </a:lnTo>
                  <a:lnTo>
                    <a:pt x="6392" y="311"/>
                  </a:lnTo>
                  <a:lnTo>
                    <a:pt x="6403" y="314"/>
                  </a:lnTo>
                  <a:lnTo>
                    <a:pt x="6414" y="318"/>
                  </a:lnTo>
                  <a:lnTo>
                    <a:pt x="6425" y="322"/>
                  </a:lnTo>
                  <a:lnTo>
                    <a:pt x="6470" y="340"/>
                  </a:lnTo>
                  <a:lnTo>
                    <a:pt x="6505" y="356"/>
                  </a:lnTo>
                  <a:lnTo>
                    <a:pt x="6534" y="368"/>
                  </a:lnTo>
                  <a:lnTo>
                    <a:pt x="6558" y="378"/>
                  </a:lnTo>
                  <a:lnTo>
                    <a:pt x="6581" y="388"/>
                  </a:lnTo>
                  <a:lnTo>
                    <a:pt x="6602" y="398"/>
                  </a:lnTo>
                  <a:lnTo>
                    <a:pt x="6627" y="408"/>
                  </a:lnTo>
                  <a:lnTo>
                    <a:pt x="6655" y="420"/>
                  </a:lnTo>
                  <a:lnTo>
                    <a:pt x="6705" y="445"/>
                  </a:lnTo>
                  <a:lnTo>
                    <a:pt x="6745" y="465"/>
                  </a:lnTo>
                  <a:lnTo>
                    <a:pt x="6779" y="482"/>
                  </a:lnTo>
                  <a:lnTo>
                    <a:pt x="6811" y="498"/>
                  </a:lnTo>
                  <a:lnTo>
                    <a:pt x="6844" y="515"/>
                  </a:lnTo>
                  <a:lnTo>
                    <a:pt x="6883" y="535"/>
                  </a:lnTo>
                  <a:lnTo>
                    <a:pt x="6933" y="561"/>
                  </a:lnTo>
                  <a:lnTo>
                    <a:pt x="6995" y="594"/>
                  </a:lnTo>
                  <a:lnTo>
                    <a:pt x="7008" y="601"/>
                  </a:lnTo>
                  <a:lnTo>
                    <a:pt x="7014" y="605"/>
                  </a:lnTo>
                  <a:lnTo>
                    <a:pt x="7018" y="607"/>
                  </a:lnTo>
                  <a:lnTo>
                    <a:pt x="7022" y="608"/>
                  </a:lnTo>
                  <a:lnTo>
                    <a:pt x="7032" y="617"/>
                  </a:lnTo>
                  <a:lnTo>
                    <a:pt x="7038" y="622"/>
                  </a:lnTo>
                  <a:lnTo>
                    <a:pt x="7043" y="627"/>
                  </a:lnTo>
                  <a:lnTo>
                    <a:pt x="7049" y="634"/>
                  </a:lnTo>
                  <a:lnTo>
                    <a:pt x="7052" y="641"/>
                  </a:lnTo>
                  <a:lnTo>
                    <a:pt x="7055" y="647"/>
                  </a:lnTo>
                  <a:lnTo>
                    <a:pt x="7054" y="654"/>
                  </a:lnTo>
                  <a:lnTo>
                    <a:pt x="7052" y="660"/>
                  </a:lnTo>
                  <a:lnTo>
                    <a:pt x="7043" y="672"/>
                  </a:lnTo>
                  <a:lnTo>
                    <a:pt x="7035" y="683"/>
                  </a:lnTo>
                  <a:lnTo>
                    <a:pt x="7026" y="695"/>
                  </a:lnTo>
                  <a:lnTo>
                    <a:pt x="7018" y="706"/>
                  </a:lnTo>
                  <a:lnTo>
                    <a:pt x="7010" y="715"/>
                  </a:lnTo>
                  <a:lnTo>
                    <a:pt x="6998" y="727"/>
                  </a:lnTo>
                  <a:lnTo>
                    <a:pt x="6987" y="740"/>
                  </a:lnTo>
                  <a:lnTo>
                    <a:pt x="6975" y="753"/>
                  </a:lnTo>
                  <a:lnTo>
                    <a:pt x="6968" y="763"/>
                  </a:lnTo>
                  <a:lnTo>
                    <a:pt x="6959" y="774"/>
                  </a:lnTo>
                  <a:lnTo>
                    <a:pt x="6949" y="784"/>
                  </a:lnTo>
                  <a:lnTo>
                    <a:pt x="6936" y="799"/>
                  </a:lnTo>
                  <a:lnTo>
                    <a:pt x="6921" y="815"/>
                  </a:lnTo>
                  <a:lnTo>
                    <a:pt x="6907" y="831"/>
                  </a:lnTo>
                  <a:lnTo>
                    <a:pt x="6904" y="836"/>
                  </a:lnTo>
                  <a:lnTo>
                    <a:pt x="6896" y="845"/>
                  </a:lnTo>
                  <a:lnTo>
                    <a:pt x="6887" y="856"/>
                  </a:lnTo>
                  <a:lnTo>
                    <a:pt x="6876" y="870"/>
                  </a:lnTo>
                  <a:lnTo>
                    <a:pt x="6872" y="873"/>
                  </a:lnTo>
                  <a:lnTo>
                    <a:pt x="6866" y="879"/>
                  </a:lnTo>
                  <a:lnTo>
                    <a:pt x="6858" y="888"/>
                  </a:lnTo>
                  <a:lnTo>
                    <a:pt x="6845" y="901"/>
                  </a:lnTo>
                  <a:lnTo>
                    <a:pt x="6839" y="910"/>
                  </a:lnTo>
                  <a:lnTo>
                    <a:pt x="6834" y="918"/>
                  </a:lnTo>
                  <a:lnTo>
                    <a:pt x="6809" y="944"/>
                  </a:lnTo>
                  <a:lnTo>
                    <a:pt x="6786" y="970"/>
                  </a:lnTo>
                  <a:lnTo>
                    <a:pt x="6768" y="990"/>
                  </a:lnTo>
                  <a:lnTo>
                    <a:pt x="6756" y="1001"/>
                  </a:lnTo>
                  <a:lnTo>
                    <a:pt x="6737" y="1024"/>
                  </a:lnTo>
                  <a:lnTo>
                    <a:pt x="6721" y="1043"/>
                  </a:lnTo>
                  <a:lnTo>
                    <a:pt x="6709" y="1056"/>
                  </a:lnTo>
                  <a:lnTo>
                    <a:pt x="6701" y="1065"/>
                  </a:lnTo>
                  <a:lnTo>
                    <a:pt x="6682" y="1087"/>
                  </a:lnTo>
                  <a:lnTo>
                    <a:pt x="6672" y="1099"/>
                  </a:lnTo>
                  <a:lnTo>
                    <a:pt x="6668" y="1105"/>
                  </a:lnTo>
                  <a:lnTo>
                    <a:pt x="6667" y="1108"/>
                  </a:lnTo>
                  <a:lnTo>
                    <a:pt x="6656" y="1119"/>
                  </a:lnTo>
                  <a:lnTo>
                    <a:pt x="6642" y="1132"/>
                  </a:lnTo>
                  <a:lnTo>
                    <a:pt x="6621" y="1157"/>
                  </a:lnTo>
                  <a:lnTo>
                    <a:pt x="6582" y="1201"/>
                  </a:lnTo>
                  <a:lnTo>
                    <a:pt x="6573" y="1212"/>
                  </a:lnTo>
                  <a:lnTo>
                    <a:pt x="6563" y="1224"/>
                  </a:lnTo>
                  <a:lnTo>
                    <a:pt x="6547" y="1242"/>
                  </a:lnTo>
                  <a:lnTo>
                    <a:pt x="6522" y="1268"/>
                  </a:lnTo>
                  <a:lnTo>
                    <a:pt x="6499" y="1295"/>
                  </a:lnTo>
                  <a:lnTo>
                    <a:pt x="6487" y="1310"/>
                  </a:lnTo>
                  <a:lnTo>
                    <a:pt x="6483" y="1313"/>
                  </a:lnTo>
                  <a:lnTo>
                    <a:pt x="6479" y="1317"/>
                  </a:lnTo>
                  <a:lnTo>
                    <a:pt x="6472" y="1328"/>
                  </a:lnTo>
                  <a:lnTo>
                    <a:pt x="6464" y="1338"/>
                  </a:lnTo>
                  <a:lnTo>
                    <a:pt x="6455" y="1346"/>
                  </a:lnTo>
                  <a:lnTo>
                    <a:pt x="6445" y="1357"/>
                  </a:lnTo>
                  <a:lnTo>
                    <a:pt x="6437" y="1367"/>
                  </a:lnTo>
                  <a:lnTo>
                    <a:pt x="6432" y="1374"/>
                  </a:lnTo>
                  <a:lnTo>
                    <a:pt x="6420" y="1387"/>
                  </a:lnTo>
                  <a:lnTo>
                    <a:pt x="6407" y="1401"/>
                  </a:lnTo>
                  <a:lnTo>
                    <a:pt x="6395" y="1414"/>
                  </a:lnTo>
                  <a:lnTo>
                    <a:pt x="6383" y="1427"/>
                  </a:lnTo>
                  <a:lnTo>
                    <a:pt x="6372" y="1449"/>
                  </a:lnTo>
                  <a:lnTo>
                    <a:pt x="6363" y="1466"/>
                  </a:lnTo>
                  <a:lnTo>
                    <a:pt x="6355" y="1482"/>
                  </a:lnTo>
                  <a:lnTo>
                    <a:pt x="6348" y="1497"/>
                  </a:lnTo>
                  <a:lnTo>
                    <a:pt x="6344" y="1506"/>
                  </a:lnTo>
                  <a:lnTo>
                    <a:pt x="6340" y="1517"/>
                  </a:lnTo>
                  <a:lnTo>
                    <a:pt x="6336" y="1526"/>
                  </a:lnTo>
                  <a:lnTo>
                    <a:pt x="6332" y="1536"/>
                  </a:lnTo>
                  <a:lnTo>
                    <a:pt x="6329" y="1554"/>
                  </a:lnTo>
                  <a:lnTo>
                    <a:pt x="6328" y="1571"/>
                  </a:lnTo>
                  <a:lnTo>
                    <a:pt x="6327" y="1588"/>
                  </a:lnTo>
                  <a:lnTo>
                    <a:pt x="6325" y="1607"/>
                  </a:lnTo>
                  <a:lnTo>
                    <a:pt x="6322" y="1616"/>
                  </a:lnTo>
                  <a:lnTo>
                    <a:pt x="6319" y="1626"/>
                  </a:lnTo>
                  <a:lnTo>
                    <a:pt x="6316" y="1637"/>
                  </a:lnTo>
                  <a:lnTo>
                    <a:pt x="6313" y="1647"/>
                  </a:lnTo>
                  <a:lnTo>
                    <a:pt x="6311" y="1658"/>
                  </a:lnTo>
                  <a:lnTo>
                    <a:pt x="6309" y="1669"/>
                  </a:lnTo>
                  <a:lnTo>
                    <a:pt x="6307" y="1681"/>
                  </a:lnTo>
                  <a:lnTo>
                    <a:pt x="6304" y="1693"/>
                  </a:lnTo>
                  <a:lnTo>
                    <a:pt x="6300" y="1704"/>
                  </a:lnTo>
                  <a:lnTo>
                    <a:pt x="6296" y="1716"/>
                  </a:lnTo>
                  <a:lnTo>
                    <a:pt x="6294" y="1724"/>
                  </a:lnTo>
                  <a:lnTo>
                    <a:pt x="6293" y="1731"/>
                  </a:lnTo>
                  <a:lnTo>
                    <a:pt x="6290" y="1739"/>
                  </a:lnTo>
                  <a:lnTo>
                    <a:pt x="6287" y="1748"/>
                  </a:lnTo>
                  <a:lnTo>
                    <a:pt x="6290" y="1754"/>
                  </a:lnTo>
                  <a:lnTo>
                    <a:pt x="6294" y="1760"/>
                  </a:lnTo>
                  <a:lnTo>
                    <a:pt x="6316" y="1777"/>
                  </a:lnTo>
                  <a:lnTo>
                    <a:pt x="6329" y="1785"/>
                  </a:lnTo>
                  <a:lnTo>
                    <a:pt x="6337" y="1791"/>
                  </a:lnTo>
                  <a:lnTo>
                    <a:pt x="6343" y="1793"/>
                  </a:lnTo>
                  <a:lnTo>
                    <a:pt x="6352" y="1793"/>
                  </a:lnTo>
                  <a:lnTo>
                    <a:pt x="6361" y="1793"/>
                  </a:lnTo>
                  <a:lnTo>
                    <a:pt x="6373" y="1788"/>
                  </a:lnTo>
                  <a:lnTo>
                    <a:pt x="6386" y="1782"/>
                  </a:lnTo>
                  <a:lnTo>
                    <a:pt x="6396" y="1781"/>
                  </a:lnTo>
                  <a:lnTo>
                    <a:pt x="6407" y="1780"/>
                  </a:lnTo>
                  <a:lnTo>
                    <a:pt x="6419" y="1778"/>
                  </a:lnTo>
                  <a:lnTo>
                    <a:pt x="6430" y="1776"/>
                  </a:lnTo>
                  <a:lnTo>
                    <a:pt x="6440" y="1774"/>
                  </a:lnTo>
                  <a:lnTo>
                    <a:pt x="6451" y="1771"/>
                  </a:lnTo>
                  <a:lnTo>
                    <a:pt x="6462" y="1768"/>
                  </a:lnTo>
                  <a:lnTo>
                    <a:pt x="6473" y="1765"/>
                  </a:lnTo>
                  <a:lnTo>
                    <a:pt x="6486" y="1764"/>
                  </a:lnTo>
                  <a:lnTo>
                    <a:pt x="6500" y="1763"/>
                  </a:lnTo>
                  <a:lnTo>
                    <a:pt x="6513" y="1762"/>
                  </a:lnTo>
                  <a:lnTo>
                    <a:pt x="6526" y="1760"/>
                  </a:lnTo>
                  <a:lnTo>
                    <a:pt x="6547" y="1760"/>
                  </a:lnTo>
                  <a:lnTo>
                    <a:pt x="6567" y="1760"/>
                  </a:lnTo>
                  <a:lnTo>
                    <a:pt x="6588" y="1760"/>
                  </a:lnTo>
                  <a:lnTo>
                    <a:pt x="6609" y="1760"/>
                  </a:lnTo>
                  <a:lnTo>
                    <a:pt x="6629" y="1760"/>
                  </a:lnTo>
                  <a:lnTo>
                    <a:pt x="6650" y="1760"/>
                  </a:lnTo>
                  <a:lnTo>
                    <a:pt x="6670" y="1760"/>
                  </a:lnTo>
                  <a:lnTo>
                    <a:pt x="6691" y="1760"/>
                  </a:lnTo>
                  <a:lnTo>
                    <a:pt x="6701" y="1762"/>
                  </a:lnTo>
                  <a:lnTo>
                    <a:pt x="6712" y="1763"/>
                  </a:lnTo>
                  <a:lnTo>
                    <a:pt x="6722" y="1764"/>
                  </a:lnTo>
                  <a:lnTo>
                    <a:pt x="6734" y="1765"/>
                  </a:lnTo>
                  <a:lnTo>
                    <a:pt x="6751" y="1769"/>
                  </a:lnTo>
                  <a:lnTo>
                    <a:pt x="6768" y="1774"/>
                  </a:lnTo>
                  <a:lnTo>
                    <a:pt x="6785" y="1778"/>
                  </a:lnTo>
                  <a:lnTo>
                    <a:pt x="6802" y="1782"/>
                  </a:lnTo>
                  <a:lnTo>
                    <a:pt x="6812" y="1787"/>
                  </a:lnTo>
                  <a:lnTo>
                    <a:pt x="6821" y="1793"/>
                  </a:lnTo>
                  <a:lnTo>
                    <a:pt x="6825" y="1802"/>
                  </a:lnTo>
                  <a:lnTo>
                    <a:pt x="6831" y="1812"/>
                  </a:lnTo>
                  <a:lnTo>
                    <a:pt x="6831" y="1823"/>
                  </a:lnTo>
                  <a:lnTo>
                    <a:pt x="6831" y="1835"/>
                  </a:lnTo>
                  <a:lnTo>
                    <a:pt x="6827" y="1847"/>
                  </a:lnTo>
                  <a:lnTo>
                    <a:pt x="6822" y="1859"/>
                  </a:lnTo>
                  <a:lnTo>
                    <a:pt x="6818" y="1872"/>
                  </a:lnTo>
                  <a:lnTo>
                    <a:pt x="6813" y="1884"/>
                  </a:lnTo>
                  <a:lnTo>
                    <a:pt x="6807" y="1895"/>
                  </a:lnTo>
                  <a:lnTo>
                    <a:pt x="6799" y="1907"/>
                  </a:lnTo>
                  <a:lnTo>
                    <a:pt x="6793" y="1920"/>
                  </a:lnTo>
                  <a:lnTo>
                    <a:pt x="6786" y="1932"/>
                  </a:lnTo>
                  <a:lnTo>
                    <a:pt x="6780" y="1942"/>
                  </a:lnTo>
                  <a:lnTo>
                    <a:pt x="6773" y="1952"/>
                  </a:lnTo>
                  <a:lnTo>
                    <a:pt x="6765" y="1962"/>
                  </a:lnTo>
                  <a:lnTo>
                    <a:pt x="6758" y="1972"/>
                  </a:lnTo>
                  <a:lnTo>
                    <a:pt x="6759" y="1977"/>
                  </a:lnTo>
                  <a:lnTo>
                    <a:pt x="6761" y="1984"/>
                  </a:lnTo>
                  <a:lnTo>
                    <a:pt x="6772" y="1988"/>
                  </a:lnTo>
                  <a:lnTo>
                    <a:pt x="6783" y="1995"/>
                  </a:lnTo>
                  <a:lnTo>
                    <a:pt x="6791" y="1996"/>
                  </a:lnTo>
                  <a:lnTo>
                    <a:pt x="6796" y="1996"/>
                  </a:lnTo>
                  <a:lnTo>
                    <a:pt x="6801" y="1996"/>
                  </a:lnTo>
                  <a:lnTo>
                    <a:pt x="6809" y="1995"/>
                  </a:lnTo>
                  <a:lnTo>
                    <a:pt x="6844" y="1971"/>
                  </a:lnTo>
                  <a:lnTo>
                    <a:pt x="6881" y="1947"/>
                  </a:lnTo>
                  <a:lnTo>
                    <a:pt x="6918" y="1924"/>
                  </a:lnTo>
                  <a:lnTo>
                    <a:pt x="6955" y="1900"/>
                  </a:lnTo>
                  <a:lnTo>
                    <a:pt x="6978" y="1890"/>
                  </a:lnTo>
                  <a:lnTo>
                    <a:pt x="6991" y="1884"/>
                  </a:lnTo>
                  <a:lnTo>
                    <a:pt x="7000" y="1879"/>
                  </a:lnTo>
                  <a:lnTo>
                    <a:pt x="7012" y="1873"/>
                  </a:lnTo>
                  <a:lnTo>
                    <a:pt x="7022" y="1868"/>
                  </a:lnTo>
                  <a:lnTo>
                    <a:pt x="7032" y="1865"/>
                  </a:lnTo>
                  <a:lnTo>
                    <a:pt x="7041" y="1861"/>
                  </a:lnTo>
                  <a:lnTo>
                    <a:pt x="7052" y="1857"/>
                  </a:lnTo>
                  <a:lnTo>
                    <a:pt x="7095" y="1849"/>
                  </a:lnTo>
                  <a:lnTo>
                    <a:pt x="7118" y="1844"/>
                  </a:lnTo>
                  <a:lnTo>
                    <a:pt x="7131" y="1843"/>
                  </a:lnTo>
                  <a:lnTo>
                    <a:pt x="7139" y="1842"/>
                  </a:lnTo>
                  <a:lnTo>
                    <a:pt x="7156" y="1846"/>
                  </a:lnTo>
                  <a:lnTo>
                    <a:pt x="7175" y="1850"/>
                  </a:lnTo>
                  <a:lnTo>
                    <a:pt x="7192" y="1854"/>
                  </a:lnTo>
                  <a:lnTo>
                    <a:pt x="7210" y="1859"/>
                  </a:lnTo>
                  <a:lnTo>
                    <a:pt x="7225" y="1868"/>
                  </a:lnTo>
                  <a:lnTo>
                    <a:pt x="7239" y="1879"/>
                  </a:lnTo>
                  <a:lnTo>
                    <a:pt x="7254" y="1890"/>
                  </a:lnTo>
                  <a:lnTo>
                    <a:pt x="7268" y="1900"/>
                  </a:lnTo>
                  <a:lnTo>
                    <a:pt x="7278" y="1916"/>
                  </a:lnTo>
                  <a:lnTo>
                    <a:pt x="7285" y="1923"/>
                  </a:lnTo>
                  <a:lnTo>
                    <a:pt x="7288" y="1926"/>
                  </a:lnTo>
                  <a:lnTo>
                    <a:pt x="7290" y="1927"/>
                  </a:lnTo>
                  <a:lnTo>
                    <a:pt x="7295" y="1937"/>
                  </a:lnTo>
                  <a:lnTo>
                    <a:pt x="7301" y="1947"/>
                  </a:lnTo>
                  <a:lnTo>
                    <a:pt x="7306" y="1958"/>
                  </a:lnTo>
                  <a:lnTo>
                    <a:pt x="7313" y="1968"/>
                  </a:lnTo>
                  <a:lnTo>
                    <a:pt x="7317" y="1978"/>
                  </a:lnTo>
                  <a:lnTo>
                    <a:pt x="7323" y="1988"/>
                  </a:lnTo>
                  <a:lnTo>
                    <a:pt x="7328" y="1999"/>
                  </a:lnTo>
                  <a:lnTo>
                    <a:pt x="7333" y="2009"/>
                  </a:lnTo>
                  <a:lnTo>
                    <a:pt x="7339" y="2033"/>
                  </a:lnTo>
                  <a:lnTo>
                    <a:pt x="7345" y="2053"/>
                  </a:lnTo>
                  <a:lnTo>
                    <a:pt x="7351" y="2072"/>
                  </a:lnTo>
                  <a:lnTo>
                    <a:pt x="7355" y="2090"/>
                  </a:lnTo>
                  <a:lnTo>
                    <a:pt x="7355" y="2104"/>
                  </a:lnTo>
                  <a:lnTo>
                    <a:pt x="7355" y="2120"/>
                  </a:lnTo>
                  <a:lnTo>
                    <a:pt x="7355" y="2135"/>
                  </a:lnTo>
                  <a:lnTo>
                    <a:pt x="7355" y="2152"/>
                  </a:lnTo>
                  <a:lnTo>
                    <a:pt x="7352" y="2163"/>
                  </a:lnTo>
                  <a:lnTo>
                    <a:pt x="7350" y="2175"/>
                  </a:lnTo>
                  <a:lnTo>
                    <a:pt x="7346" y="2186"/>
                  </a:lnTo>
                  <a:lnTo>
                    <a:pt x="7341" y="2199"/>
                  </a:lnTo>
                  <a:lnTo>
                    <a:pt x="7337" y="2210"/>
                  </a:lnTo>
                  <a:lnTo>
                    <a:pt x="7333" y="2222"/>
                  </a:lnTo>
                  <a:lnTo>
                    <a:pt x="7327" y="2233"/>
                  </a:lnTo>
                  <a:lnTo>
                    <a:pt x="7320" y="2243"/>
                  </a:lnTo>
                  <a:lnTo>
                    <a:pt x="7314" y="2255"/>
                  </a:lnTo>
                  <a:lnTo>
                    <a:pt x="7307" y="2266"/>
                  </a:lnTo>
                  <a:lnTo>
                    <a:pt x="7299" y="2276"/>
                  </a:lnTo>
                  <a:lnTo>
                    <a:pt x="7291" y="2286"/>
                  </a:lnTo>
                  <a:lnTo>
                    <a:pt x="7276" y="2304"/>
                  </a:lnTo>
                  <a:lnTo>
                    <a:pt x="7270" y="2314"/>
                  </a:lnTo>
                  <a:lnTo>
                    <a:pt x="7270" y="2321"/>
                  </a:lnTo>
                  <a:lnTo>
                    <a:pt x="7270" y="2329"/>
                  </a:lnTo>
                  <a:lnTo>
                    <a:pt x="7277" y="2339"/>
                  </a:lnTo>
                  <a:lnTo>
                    <a:pt x="7285" y="2347"/>
                  </a:lnTo>
                  <a:lnTo>
                    <a:pt x="7296" y="2360"/>
                  </a:lnTo>
                  <a:lnTo>
                    <a:pt x="7314" y="2379"/>
                  </a:lnTo>
                  <a:lnTo>
                    <a:pt x="7335" y="2405"/>
                  </a:lnTo>
                  <a:lnTo>
                    <a:pt x="7355" y="2431"/>
                  </a:lnTo>
                  <a:lnTo>
                    <a:pt x="7375" y="2457"/>
                  </a:lnTo>
                  <a:lnTo>
                    <a:pt x="7395" y="2483"/>
                  </a:lnTo>
                  <a:lnTo>
                    <a:pt x="7419" y="2517"/>
                  </a:lnTo>
                  <a:lnTo>
                    <a:pt x="7435" y="2539"/>
                  </a:lnTo>
                  <a:lnTo>
                    <a:pt x="7450" y="2560"/>
                  </a:lnTo>
                  <a:lnTo>
                    <a:pt x="7467" y="2586"/>
                  </a:lnTo>
                  <a:lnTo>
                    <a:pt x="7475" y="2598"/>
                  </a:lnTo>
                  <a:lnTo>
                    <a:pt x="7485" y="2609"/>
                  </a:lnTo>
                  <a:lnTo>
                    <a:pt x="7494" y="2620"/>
                  </a:lnTo>
                  <a:lnTo>
                    <a:pt x="7504" y="2632"/>
                  </a:lnTo>
                  <a:lnTo>
                    <a:pt x="7511" y="2637"/>
                  </a:lnTo>
                  <a:lnTo>
                    <a:pt x="7519" y="2643"/>
                  </a:lnTo>
                  <a:lnTo>
                    <a:pt x="7532" y="2653"/>
                  </a:lnTo>
                  <a:lnTo>
                    <a:pt x="7554" y="2674"/>
                  </a:lnTo>
                  <a:lnTo>
                    <a:pt x="7563" y="2681"/>
                  </a:lnTo>
                  <a:lnTo>
                    <a:pt x="7571" y="2689"/>
                  </a:lnTo>
                  <a:lnTo>
                    <a:pt x="7578" y="2697"/>
                  </a:lnTo>
                  <a:lnTo>
                    <a:pt x="7586" y="2704"/>
                  </a:lnTo>
                  <a:lnTo>
                    <a:pt x="7588" y="2709"/>
                  </a:lnTo>
                  <a:lnTo>
                    <a:pt x="7592" y="2715"/>
                  </a:lnTo>
                  <a:lnTo>
                    <a:pt x="7597" y="2723"/>
                  </a:lnTo>
                  <a:lnTo>
                    <a:pt x="7607" y="2736"/>
                  </a:lnTo>
                  <a:lnTo>
                    <a:pt x="7612" y="2747"/>
                  </a:lnTo>
                  <a:lnTo>
                    <a:pt x="7617" y="2759"/>
                  </a:lnTo>
                  <a:lnTo>
                    <a:pt x="7622" y="2770"/>
                  </a:lnTo>
                  <a:lnTo>
                    <a:pt x="7628" y="2782"/>
                  </a:lnTo>
                  <a:lnTo>
                    <a:pt x="7629" y="2792"/>
                  </a:lnTo>
                  <a:lnTo>
                    <a:pt x="7629" y="2803"/>
                  </a:lnTo>
                  <a:lnTo>
                    <a:pt x="7629" y="2825"/>
                  </a:lnTo>
                  <a:lnTo>
                    <a:pt x="7629" y="2867"/>
                  </a:lnTo>
                  <a:lnTo>
                    <a:pt x="7627" y="2875"/>
                  </a:lnTo>
                  <a:lnTo>
                    <a:pt x="7625" y="2884"/>
                  </a:lnTo>
                  <a:lnTo>
                    <a:pt x="7619" y="2895"/>
                  </a:lnTo>
                  <a:lnTo>
                    <a:pt x="7614" y="2906"/>
                  </a:lnTo>
                  <a:lnTo>
                    <a:pt x="7608" y="2918"/>
                  </a:lnTo>
                  <a:lnTo>
                    <a:pt x="7603" y="2929"/>
                  </a:lnTo>
                  <a:lnTo>
                    <a:pt x="7601" y="2936"/>
                  </a:lnTo>
                  <a:lnTo>
                    <a:pt x="7598" y="2945"/>
                  </a:lnTo>
                  <a:lnTo>
                    <a:pt x="7602" y="2963"/>
                  </a:lnTo>
                  <a:lnTo>
                    <a:pt x="7604" y="2973"/>
                  </a:lnTo>
                  <a:lnTo>
                    <a:pt x="7611" y="2986"/>
                  </a:lnTo>
                  <a:lnTo>
                    <a:pt x="7615" y="2998"/>
                  </a:lnTo>
                  <a:lnTo>
                    <a:pt x="7620" y="3011"/>
                  </a:lnTo>
                  <a:lnTo>
                    <a:pt x="7628" y="3033"/>
                  </a:lnTo>
                  <a:lnTo>
                    <a:pt x="7630" y="3042"/>
                  </a:lnTo>
                  <a:lnTo>
                    <a:pt x="7632" y="3052"/>
                  </a:lnTo>
                  <a:lnTo>
                    <a:pt x="7634" y="3061"/>
                  </a:lnTo>
                  <a:lnTo>
                    <a:pt x="7636" y="3072"/>
                  </a:lnTo>
                  <a:lnTo>
                    <a:pt x="7641" y="3081"/>
                  </a:lnTo>
                  <a:lnTo>
                    <a:pt x="7645" y="3090"/>
                  </a:lnTo>
                  <a:lnTo>
                    <a:pt x="7646" y="3099"/>
                  </a:lnTo>
                  <a:lnTo>
                    <a:pt x="7647" y="3108"/>
                  </a:lnTo>
                  <a:lnTo>
                    <a:pt x="7648" y="3119"/>
                  </a:lnTo>
                  <a:lnTo>
                    <a:pt x="7649" y="3129"/>
                  </a:lnTo>
                  <a:lnTo>
                    <a:pt x="7649" y="3147"/>
                  </a:lnTo>
                  <a:lnTo>
                    <a:pt x="7649" y="3167"/>
                  </a:lnTo>
                  <a:lnTo>
                    <a:pt x="7649" y="3186"/>
                  </a:lnTo>
                  <a:lnTo>
                    <a:pt x="7649" y="3206"/>
                  </a:lnTo>
                  <a:lnTo>
                    <a:pt x="7647" y="3219"/>
                  </a:lnTo>
                  <a:lnTo>
                    <a:pt x="7645" y="3235"/>
                  </a:lnTo>
                  <a:lnTo>
                    <a:pt x="7640" y="3247"/>
                  </a:lnTo>
                  <a:lnTo>
                    <a:pt x="7634" y="3260"/>
                  </a:lnTo>
                  <a:lnTo>
                    <a:pt x="7629" y="3274"/>
                  </a:lnTo>
                  <a:lnTo>
                    <a:pt x="7623" y="3287"/>
                  </a:lnTo>
                  <a:lnTo>
                    <a:pt x="7601" y="3310"/>
                  </a:lnTo>
                  <a:lnTo>
                    <a:pt x="7587" y="3325"/>
                  </a:lnTo>
                  <a:lnTo>
                    <a:pt x="7580" y="3333"/>
                  </a:lnTo>
                  <a:lnTo>
                    <a:pt x="7574" y="3340"/>
                  </a:lnTo>
                  <a:lnTo>
                    <a:pt x="7574" y="3352"/>
                  </a:lnTo>
                  <a:lnTo>
                    <a:pt x="7573" y="3363"/>
                  </a:lnTo>
                  <a:lnTo>
                    <a:pt x="7577" y="3376"/>
                  </a:lnTo>
                  <a:lnTo>
                    <a:pt x="7582" y="3389"/>
                  </a:lnTo>
                  <a:lnTo>
                    <a:pt x="7607" y="3445"/>
                  </a:lnTo>
                  <a:lnTo>
                    <a:pt x="7625" y="3488"/>
                  </a:lnTo>
                  <a:lnTo>
                    <a:pt x="7640" y="3520"/>
                  </a:lnTo>
                  <a:lnTo>
                    <a:pt x="7650" y="3542"/>
                  </a:lnTo>
                  <a:lnTo>
                    <a:pt x="7657" y="3558"/>
                  </a:lnTo>
                  <a:lnTo>
                    <a:pt x="7661" y="3567"/>
                  </a:lnTo>
                  <a:lnTo>
                    <a:pt x="7663" y="3573"/>
                  </a:lnTo>
                  <a:lnTo>
                    <a:pt x="7664" y="3576"/>
                  </a:lnTo>
                  <a:lnTo>
                    <a:pt x="7676" y="3604"/>
                  </a:lnTo>
                  <a:lnTo>
                    <a:pt x="7688" y="3629"/>
                  </a:lnTo>
                  <a:lnTo>
                    <a:pt x="7700" y="3659"/>
                  </a:lnTo>
                  <a:lnTo>
                    <a:pt x="7717" y="3700"/>
                  </a:lnTo>
                  <a:lnTo>
                    <a:pt x="7724" y="3717"/>
                  </a:lnTo>
                  <a:lnTo>
                    <a:pt x="7733" y="3741"/>
                  </a:lnTo>
                  <a:lnTo>
                    <a:pt x="7747" y="3782"/>
                  </a:lnTo>
                  <a:lnTo>
                    <a:pt x="7770" y="3846"/>
                  </a:lnTo>
                  <a:lnTo>
                    <a:pt x="7772" y="3850"/>
                  </a:lnTo>
                  <a:lnTo>
                    <a:pt x="7774" y="3858"/>
                  </a:lnTo>
                  <a:lnTo>
                    <a:pt x="7778" y="3879"/>
                  </a:lnTo>
                  <a:lnTo>
                    <a:pt x="7786" y="3918"/>
                  </a:lnTo>
                  <a:lnTo>
                    <a:pt x="7786" y="3931"/>
                  </a:lnTo>
                  <a:lnTo>
                    <a:pt x="7786" y="3945"/>
                  </a:lnTo>
                  <a:lnTo>
                    <a:pt x="7787" y="3960"/>
                  </a:lnTo>
                  <a:lnTo>
                    <a:pt x="7787" y="3974"/>
                  </a:lnTo>
                  <a:lnTo>
                    <a:pt x="7785" y="3981"/>
                  </a:lnTo>
                  <a:lnTo>
                    <a:pt x="7783" y="3989"/>
                  </a:lnTo>
                  <a:lnTo>
                    <a:pt x="7782" y="4015"/>
                  </a:lnTo>
                  <a:lnTo>
                    <a:pt x="7781" y="4041"/>
                  </a:lnTo>
                  <a:lnTo>
                    <a:pt x="7780" y="4066"/>
                  </a:lnTo>
                  <a:lnTo>
                    <a:pt x="7779" y="4092"/>
                  </a:lnTo>
                  <a:lnTo>
                    <a:pt x="7779" y="4105"/>
                  </a:lnTo>
                  <a:lnTo>
                    <a:pt x="7780" y="4118"/>
                  </a:lnTo>
                  <a:lnTo>
                    <a:pt x="7781" y="4131"/>
                  </a:lnTo>
                  <a:lnTo>
                    <a:pt x="7782" y="4144"/>
                  </a:lnTo>
                  <a:lnTo>
                    <a:pt x="7786" y="4163"/>
                  </a:lnTo>
                  <a:lnTo>
                    <a:pt x="7791" y="4180"/>
                  </a:lnTo>
                  <a:lnTo>
                    <a:pt x="7798" y="4199"/>
                  </a:lnTo>
                  <a:lnTo>
                    <a:pt x="7803" y="4216"/>
                  </a:lnTo>
                  <a:lnTo>
                    <a:pt x="7810" y="4228"/>
                  </a:lnTo>
                  <a:lnTo>
                    <a:pt x="7816" y="4242"/>
                  </a:lnTo>
                  <a:lnTo>
                    <a:pt x="7823" y="4255"/>
                  </a:lnTo>
                  <a:lnTo>
                    <a:pt x="7829" y="4268"/>
                  </a:lnTo>
                  <a:lnTo>
                    <a:pt x="7835" y="4286"/>
                  </a:lnTo>
                  <a:lnTo>
                    <a:pt x="7843" y="4301"/>
                  </a:lnTo>
                  <a:lnTo>
                    <a:pt x="7849" y="4317"/>
                  </a:lnTo>
                  <a:lnTo>
                    <a:pt x="7855" y="4335"/>
                  </a:lnTo>
                  <a:lnTo>
                    <a:pt x="7861" y="4349"/>
                  </a:lnTo>
                  <a:lnTo>
                    <a:pt x="7868" y="4368"/>
                  </a:lnTo>
                  <a:lnTo>
                    <a:pt x="7878" y="4393"/>
                  </a:lnTo>
                  <a:lnTo>
                    <a:pt x="7889" y="4422"/>
                  </a:lnTo>
                  <a:lnTo>
                    <a:pt x="7896" y="4437"/>
                  </a:lnTo>
                  <a:lnTo>
                    <a:pt x="7904" y="4456"/>
                  </a:lnTo>
                  <a:lnTo>
                    <a:pt x="7911" y="4475"/>
                  </a:lnTo>
                  <a:lnTo>
                    <a:pt x="7918" y="4486"/>
                  </a:lnTo>
                  <a:lnTo>
                    <a:pt x="7928" y="4510"/>
                  </a:lnTo>
                  <a:lnTo>
                    <a:pt x="7935" y="4528"/>
                  </a:lnTo>
                  <a:lnTo>
                    <a:pt x="7939" y="4539"/>
                  </a:lnTo>
                  <a:lnTo>
                    <a:pt x="7941" y="4546"/>
                  </a:lnTo>
                  <a:lnTo>
                    <a:pt x="7953" y="4572"/>
                  </a:lnTo>
                  <a:lnTo>
                    <a:pt x="7964" y="4594"/>
                  </a:lnTo>
                  <a:lnTo>
                    <a:pt x="7972" y="4613"/>
                  </a:lnTo>
                  <a:lnTo>
                    <a:pt x="7980" y="4630"/>
                  </a:lnTo>
                  <a:lnTo>
                    <a:pt x="7988" y="4648"/>
                  </a:lnTo>
                  <a:lnTo>
                    <a:pt x="7998" y="4666"/>
                  </a:lnTo>
                  <a:lnTo>
                    <a:pt x="8007" y="4688"/>
                  </a:lnTo>
                  <a:lnTo>
                    <a:pt x="8017" y="4714"/>
                  </a:lnTo>
                  <a:lnTo>
                    <a:pt x="8025" y="4728"/>
                  </a:lnTo>
                  <a:lnTo>
                    <a:pt x="8031" y="4740"/>
                  </a:lnTo>
                  <a:lnTo>
                    <a:pt x="8037" y="4749"/>
                  </a:lnTo>
                  <a:lnTo>
                    <a:pt x="8040" y="4755"/>
                  </a:lnTo>
                  <a:lnTo>
                    <a:pt x="8069" y="4817"/>
                  </a:lnTo>
                  <a:lnTo>
                    <a:pt x="8087" y="4855"/>
                  </a:lnTo>
                  <a:lnTo>
                    <a:pt x="8098" y="4878"/>
                  </a:lnTo>
                  <a:lnTo>
                    <a:pt x="8105" y="4892"/>
                  </a:lnTo>
                  <a:lnTo>
                    <a:pt x="8136" y="4958"/>
                  </a:lnTo>
                  <a:lnTo>
                    <a:pt x="8153" y="4995"/>
                  </a:lnTo>
                  <a:lnTo>
                    <a:pt x="8163" y="5015"/>
                  </a:lnTo>
                  <a:lnTo>
                    <a:pt x="8170" y="5027"/>
                  </a:lnTo>
                  <a:lnTo>
                    <a:pt x="8201" y="5096"/>
                  </a:lnTo>
                  <a:lnTo>
                    <a:pt x="8217" y="5136"/>
                  </a:lnTo>
                  <a:lnTo>
                    <a:pt x="8227" y="5157"/>
                  </a:lnTo>
                  <a:lnTo>
                    <a:pt x="8234" y="5170"/>
                  </a:lnTo>
                  <a:lnTo>
                    <a:pt x="8239" y="5181"/>
                  </a:lnTo>
                  <a:lnTo>
                    <a:pt x="8243" y="5193"/>
                  </a:lnTo>
                  <a:lnTo>
                    <a:pt x="8248" y="5205"/>
                  </a:lnTo>
                  <a:lnTo>
                    <a:pt x="8252" y="5217"/>
                  </a:lnTo>
                  <a:lnTo>
                    <a:pt x="8254" y="5227"/>
                  </a:lnTo>
                  <a:lnTo>
                    <a:pt x="8256" y="5238"/>
                  </a:lnTo>
                  <a:lnTo>
                    <a:pt x="8258" y="5248"/>
                  </a:lnTo>
                  <a:lnTo>
                    <a:pt x="8261" y="5258"/>
                  </a:lnTo>
                  <a:lnTo>
                    <a:pt x="8267" y="5278"/>
                  </a:lnTo>
                  <a:lnTo>
                    <a:pt x="8275" y="5300"/>
                  </a:lnTo>
                  <a:lnTo>
                    <a:pt x="8282" y="5323"/>
                  </a:lnTo>
                  <a:lnTo>
                    <a:pt x="8289" y="5344"/>
                  </a:lnTo>
                  <a:lnTo>
                    <a:pt x="8290" y="5353"/>
                  </a:lnTo>
                  <a:lnTo>
                    <a:pt x="8292" y="5360"/>
                  </a:lnTo>
                  <a:lnTo>
                    <a:pt x="8293" y="5368"/>
                  </a:lnTo>
                  <a:lnTo>
                    <a:pt x="8295" y="5377"/>
                  </a:lnTo>
                  <a:lnTo>
                    <a:pt x="8298" y="5386"/>
                  </a:lnTo>
                  <a:lnTo>
                    <a:pt x="8302" y="5397"/>
                  </a:lnTo>
                  <a:lnTo>
                    <a:pt x="8302" y="5408"/>
                  </a:lnTo>
                  <a:lnTo>
                    <a:pt x="8302" y="5419"/>
                  </a:lnTo>
                  <a:lnTo>
                    <a:pt x="8302" y="5430"/>
                  </a:lnTo>
                  <a:lnTo>
                    <a:pt x="8302" y="5443"/>
                  </a:lnTo>
                  <a:lnTo>
                    <a:pt x="8299" y="5457"/>
                  </a:lnTo>
                  <a:lnTo>
                    <a:pt x="8296" y="5471"/>
                  </a:lnTo>
                  <a:lnTo>
                    <a:pt x="8293" y="5487"/>
                  </a:lnTo>
                  <a:lnTo>
                    <a:pt x="8289" y="5502"/>
                  </a:lnTo>
                  <a:lnTo>
                    <a:pt x="8286" y="5511"/>
                  </a:lnTo>
                  <a:lnTo>
                    <a:pt x="8282" y="5521"/>
                  </a:lnTo>
                  <a:lnTo>
                    <a:pt x="8278" y="5530"/>
                  </a:lnTo>
                  <a:lnTo>
                    <a:pt x="8272" y="5539"/>
                  </a:lnTo>
                  <a:lnTo>
                    <a:pt x="8262" y="5555"/>
                  </a:lnTo>
                  <a:lnTo>
                    <a:pt x="8252" y="5570"/>
                  </a:lnTo>
                  <a:lnTo>
                    <a:pt x="8241" y="5585"/>
                  </a:lnTo>
                  <a:lnTo>
                    <a:pt x="8229" y="5601"/>
                  </a:lnTo>
                  <a:lnTo>
                    <a:pt x="8219" y="5609"/>
                  </a:lnTo>
                  <a:lnTo>
                    <a:pt x="8211" y="5616"/>
                  </a:lnTo>
                  <a:lnTo>
                    <a:pt x="8204" y="5622"/>
                  </a:lnTo>
                  <a:lnTo>
                    <a:pt x="8197" y="5627"/>
                  </a:lnTo>
                  <a:lnTo>
                    <a:pt x="8196" y="5629"/>
                  </a:lnTo>
                  <a:lnTo>
                    <a:pt x="8194" y="5633"/>
                  </a:lnTo>
                  <a:lnTo>
                    <a:pt x="8181" y="5639"/>
                  </a:lnTo>
                  <a:lnTo>
                    <a:pt x="8169" y="5646"/>
                  </a:lnTo>
                  <a:lnTo>
                    <a:pt x="8157" y="5652"/>
                  </a:lnTo>
                  <a:lnTo>
                    <a:pt x="8143" y="5659"/>
                  </a:lnTo>
                  <a:lnTo>
                    <a:pt x="8125" y="5666"/>
                  </a:lnTo>
                  <a:lnTo>
                    <a:pt x="8105" y="5674"/>
                  </a:lnTo>
                  <a:lnTo>
                    <a:pt x="8082" y="5684"/>
                  </a:lnTo>
                  <a:lnTo>
                    <a:pt x="8049" y="5696"/>
                  </a:lnTo>
                  <a:lnTo>
                    <a:pt x="8017" y="5706"/>
                  </a:lnTo>
                  <a:lnTo>
                    <a:pt x="7994" y="5714"/>
                  </a:lnTo>
                  <a:lnTo>
                    <a:pt x="7976" y="5719"/>
                  </a:lnTo>
                  <a:lnTo>
                    <a:pt x="7958" y="5723"/>
                  </a:lnTo>
                  <a:lnTo>
                    <a:pt x="7948" y="5728"/>
                  </a:lnTo>
                  <a:lnTo>
                    <a:pt x="7937" y="5732"/>
                  </a:lnTo>
                  <a:lnTo>
                    <a:pt x="7928" y="5734"/>
                  </a:lnTo>
                  <a:lnTo>
                    <a:pt x="7919" y="5737"/>
                  </a:lnTo>
                  <a:lnTo>
                    <a:pt x="7909" y="5739"/>
                  </a:lnTo>
                  <a:lnTo>
                    <a:pt x="7900" y="5741"/>
                  </a:lnTo>
                  <a:lnTo>
                    <a:pt x="7881" y="5749"/>
                  </a:lnTo>
                  <a:lnTo>
                    <a:pt x="7855" y="5760"/>
                  </a:lnTo>
                  <a:lnTo>
                    <a:pt x="7817" y="5774"/>
                  </a:lnTo>
                  <a:lnTo>
                    <a:pt x="7763" y="5797"/>
                  </a:lnTo>
                  <a:lnTo>
                    <a:pt x="7749" y="5804"/>
                  </a:lnTo>
                  <a:lnTo>
                    <a:pt x="7740" y="5810"/>
                  </a:lnTo>
                  <a:lnTo>
                    <a:pt x="7733" y="5816"/>
                  </a:lnTo>
                  <a:lnTo>
                    <a:pt x="7722" y="5824"/>
                  </a:lnTo>
                  <a:lnTo>
                    <a:pt x="7714" y="5839"/>
                  </a:lnTo>
                  <a:lnTo>
                    <a:pt x="7705" y="5853"/>
                  </a:lnTo>
                  <a:lnTo>
                    <a:pt x="7702" y="5867"/>
                  </a:lnTo>
                  <a:lnTo>
                    <a:pt x="7698" y="5883"/>
                  </a:lnTo>
                  <a:lnTo>
                    <a:pt x="7698" y="5897"/>
                  </a:lnTo>
                  <a:lnTo>
                    <a:pt x="7698" y="5913"/>
                  </a:lnTo>
                  <a:lnTo>
                    <a:pt x="7701" y="5934"/>
                  </a:lnTo>
                  <a:lnTo>
                    <a:pt x="7703" y="5957"/>
                  </a:lnTo>
                  <a:lnTo>
                    <a:pt x="7707" y="5978"/>
                  </a:lnTo>
                  <a:lnTo>
                    <a:pt x="7710" y="6001"/>
                  </a:lnTo>
                  <a:lnTo>
                    <a:pt x="7715" y="6017"/>
                  </a:lnTo>
                  <a:lnTo>
                    <a:pt x="7720" y="6028"/>
                  </a:lnTo>
                  <a:lnTo>
                    <a:pt x="7723" y="6043"/>
                  </a:lnTo>
                  <a:lnTo>
                    <a:pt x="7728" y="6065"/>
                  </a:lnTo>
                  <a:lnTo>
                    <a:pt x="7734" y="6079"/>
                  </a:lnTo>
                  <a:lnTo>
                    <a:pt x="7738" y="6087"/>
                  </a:lnTo>
                  <a:lnTo>
                    <a:pt x="7743" y="6100"/>
                  </a:lnTo>
                  <a:lnTo>
                    <a:pt x="7747" y="6115"/>
                  </a:lnTo>
                  <a:lnTo>
                    <a:pt x="7760" y="6138"/>
                  </a:lnTo>
                  <a:lnTo>
                    <a:pt x="7768" y="6153"/>
                  </a:lnTo>
                  <a:lnTo>
                    <a:pt x="7774" y="6164"/>
                  </a:lnTo>
                  <a:lnTo>
                    <a:pt x="7783" y="6178"/>
                  </a:lnTo>
                  <a:lnTo>
                    <a:pt x="7788" y="6190"/>
                  </a:lnTo>
                  <a:lnTo>
                    <a:pt x="7793" y="6204"/>
                  </a:lnTo>
                  <a:lnTo>
                    <a:pt x="7794" y="6224"/>
                  </a:lnTo>
                  <a:lnTo>
                    <a:pt x="7794" y="6256"/>
                  </a:lnTo>
                  <a:lnTo>
                    <a:pt x="7794" y="6288"/>
                  </a:lnTo>
                  <a:lnTo>
                    <a:pt x="7793" y="6308"/>
                  </a:lnTo>
                  <a:lnTo>
                    <a:pt x="7789" y="6321"/>
                  </a:lnTo>
                  <a:lnTo>
                    <a:pt x="7784" y="6333"/>
                  </a:lnTo>
                  <a:lnTo>
                    <a:pt x="7778" y="6345"/>
                  </a:lnTo>
                  <a:lnTo>
                    <a:pt x="7773" y="6358"/>
                  </a:lnTo>
                  <a:lnTo>
                    <a:pt x="7767" y="6365"/>
                  </a:lnTo>
                  <a:lnTo>
                    <a:pt x="7762" y="6373"/>
                  </a:lnTo>
                  <a:lnTo>
                    <a:pt x="7755" y="6381"/>
                  </a:lnTo>
                  <a:lnTo>
                    <a:pt x="7749" y="6390"/>
                  </a:lnTo>
                  <a:lnTo>
                    <a:pt x="7748" y="6398"/>
                  </a:lnTo>
                  <a:lnTo>
                    <a:pt x="7747" y="6407"/>
                  </a:lnTo>
                  <a:lnTo>
                    <a:pt x="7753" y="6415"/>
                  </a:lnTo>
                  <a:lnTo>
                    <a:pt x="7760" y="6423"/>
                  </a:lnTo>
                  <a:lnTo>
                    <a:pt x="7766" y="6431"/>
                  </a:lnTo>
                  <a:lnTo>
                    <a:pt x="7773" y="6441"/>
                  </a:lnTo>
                  <a:lnTo>
                    <a:pt x="7776" y="6451"/>
                  </a:lnTo>
                  <a:lnTo>
                    <a:pt x="7779" y="6461"/>
                  </a:lnTo>
                  <a:lnTo>
                    <a:pt x="7783" y="6471"/>
                  </a:lnTo>
                  <a:lnTo>
                    <a:pt x="7786" y="6481"/>
                  </a:lnTo>
                  <a:lnTo>
                    <a:pt x="7786" y="6491"/>
                  </a:lnTo>
                  <a:lnTo>
                    <a:pt x="7787" y="6502"/>
                  </a:lnTo>
                  <a:lnTo>
                    <a:pt x="7782" y="6527"/>
                  </a:lnTo>
                  <a:lnTo>
                    <a:pt x="7779" y="6542"/>
                  </a:lnTo>
                  <a:lnTo>
                    <a:pt x="7775" y="6555"/>
                  </a:lnTo>
                  <a:lnTo>
                    <a:pt x="7770" y="6571"/>
                  </a:lnTo>
                  <a:lnTo>
                    <a:pt x="7764" y="6581"/>
                  </a:lnTo>
                  <a:lnTo>
                    <a:pt x="7759" y="6588"/>
                  </a:lnTo>
                  <a:lnTo>
                    <a:pt x="7753" y="6596"/>
                  </a:lnTo>
                  <a:lnTo>
                    <a:pt x="7747" y="6605"/>
                  </a:lnTo>
                  <a:lnTo>
                    <a:pt x="7737" y="6615"/>
                  </a:lnTo>
                  <a:lnTo>
                    <a:pt x="7728" y="6625"/>
                  </a:lnTo>
                  <a:lnTo>
                    <a:pt x="7717" y="6636"/>
                  </a:lnTo>
                  <a:lnTo>
                    <a:pt x="7707" y="6645"/>
                  </a:lnTo>
                  <a:lnTo>
                    <a:pt x="7695" y="6654"/>
                  </a:lnTo>
                  <a:lnTo>
                    <a:pt x="7682" y="6663"/>
                  </a:lnTo>
                  <a:lnTo>
                    <a:pt x="7668" y="6672"/>
                  </a:lnTo>
                  <a:lnTo>
                    <a:pt x="7655" y="6683"/>
                  </a:lnTo>
                  <a:lnTo>
                    <a:pt x="7648" y="6690"/>
                  </a:lnTo>
                  <a:lnTo>
                    <a:pt x="7642" y="6698"/>
                  </a:lnTo>
                  <a:lnTo>
                    <a:pt x="7634" y="6706"/>
                  </a:lnTo>
                  <a:lnTo>
                    <a:pt x="7628" y="6714"/>
                  </a:lnTo>
                  <a:lnTo>
                    <a:pt x="7621" y="6728"/>
                  </a:lnTo>
                  <a:lnTo>
                    <a:pt x="7616" y="6739"/>
                  </a:lnTo>
                  <a:lnTo>
                    <a:pt x="7610" y="6754"/>
                  </a:lnTo>
                  <a:lnTo>
                    <a:pt x="7600" y="6778"/>
                  </a:lnTo>
                  <a:lnTo>
                    <a:pt x="7597" y="6788"/>
                  </a:lnTo>
                  <a:lnTo>
                    <a:pt x="7595" y="6797"/>
                  </a:lnTo>
                  <a:lnTo>
                    <a:pt x="7594" y="6805"/>
                  </a:lnTo>
                  <a:lnTo>
                    <a:pt x="7593" y="6818"/>
                  </a:lnTo>
                  <a:lnTo>
                    <a:pt x="7593" y="6854"/>
                  </a:lnTo>
                  <a:lnTo>
                    <a:pt x="7593" y="6890"/>
                  </a:lnTo>
                  <a:lnTo>
                    <a:pt x="7594" y="6926"/>
                  </a:lnTo>
                  <a:lnTo>
                    <a:pt x="7595" y="6962"/>
                  </a:lnTo>
                  <a:lnTo>
                    <a:pt x="7596" y="6971"/>
                  </a:lnTo>
                  <a:lnTo>
                    <a:pt x="7597" y="6980"/>
                  </a:lnTo>
                  <a:lnTo>
                    <a:pt x="7598" y="6990"/>
                  </a:lnTo>
                  <a:lnTo>
                    <a:pt x="7600" y="7001"/>
                  </a:lnTo>
                  <a:lnTo>
                    <a:pt x="7602" y="7011"/>
                  </a:lnTo>
                  <a:lnTo>
                    <a:pt x="7605" y="7020"/>
                  </a:lnTo>
                  <a:lnTo>
                    <a:pt x="7607" y="7030"/>
                  </a:lnTo>
                  <a:lnTo>
                    <a:pt x="7610" y="7041"/>
                  </a:lnTo>
                  <a:lnTo>
                    <a:pt x="7611" y="7054"/>
                  </a:lnTo>
                  <a:lnTo>
                    <a:pt x="7612" y="7067"/>
                  </a:lnTo>
                  <a:lnTo>
                    <a:pt x="7614" y="7081"/>
                  </a:lnTo>
                  <a:lnTo>
                    <a:pt x="7615" y="7094"/>
                  </a:lnTo>
                  <a:lnTo>
                    <a:pt x="7615" y="7128"/>
                  </a:lnTo>
                  <a:lnTo>
                    <a:pt x="7615" y="7162"/>
                  </a:lnTo>
                  <a:lnTo>
                    <a:pt x="7615" y="7196"/>
                  </a:lnTo>
                  <a:lnTo>
                    <a:pt x="7615" y="7228"/>
                  </a:lnTo>
                  <a:lnTo>
                    <a:pt x="7614" y="7239"/>
                  </a:lnTo>
                  <a:lnTo>
                    <a:pt x="7612" y="7249"/>
                  </a:lnTo>
                  <a:lnTo>
                    <a:pt x="7611" y="7259"/>
                  </a:lnTo>
                  <a:lnTo>
                    <a:pt x="7610" y="7269"/>
                  </a:lnTo>
                  <a:lnTo>
                    <a:pt x="7605" y="7286"/>
                  </a:lnTo>
                  <a:lnTo>
                    <a:pt x="7601" y="7301"/>
                  </a:lnTo>
                  <a:lnTo>
                    <a:pt x="7594" y="7323"/>
                  </a:lnTo>
                  <a:lnTo>
                    <a:pt x="7585" y="7356"/>
                  </a:lnTo>
                  <a:lnTo>
                    <a:pt x="7569" y="7392"/>
                  </a:lnTo>
                  <a:lnTo>
                    <a:pt x="7560" y="7413"/>
                  </a:lnTo>
                  <a:lnTo>
                    <a:pt x="7556" y="7422"/>
                  </a:lnTo>
                  <a:lnTo>
                    <a:pt x="7554" y="7427"/>
                  </a:lnTo>
                  <a:lnTo>
                    <a:pt x="7518" y="7482"/>
                  </a:lnTo>
                  <a:lnTo>
                    <a:pt x="7495" y="7515"/>
                  </a:lnTo>
                  <a:lnTo>
                    <a:pt x="7483" y="7532"/>
                  </a:lnTo>
                  <a:lnTo>
                    <a:pt x="7478" y="7539"/>
                  </a:lnTo>
                  <a:lnTo>
                    <a:pt x="7473" y="7544"/>
                  </a:lnTo>
                  <a:lnTo>
                    <a:pt x="7466" y="7550"/>
                  </a:lnTo>
                  <a:lnTo>
                    <a:pt x="7456" y="7562"/>
                  </a:lnTo>
                  <a:lnTo>
                    <a:pt x="7435" y="7584"/>
                  </a:lnTo>
                  <a:lnTo>
                    <a:pt x="7425" y="7591"/>
                  </a:lnTo>
                  <a:lnTo>
                    <a:pt x="7415" y="7601"/>
                  </a:lnTo>
                  <a:lnTo>
                    <a:pt x="7404" y="7609"/>
                  </a:lnTo>
                  <a:lnTo>
                    <a:pt x="7392" y="7618"/>
                  </a:lnTo>
                  <a:lnTo>
                    <a:pt x="7381" y="7625"/>
                  </a:lnTo>
                  <a:lnTo>
                    <a:pt x="7370" y="7632"/>
                  </a:lnTo>
                  <a:lnTo>
                    <a:pt x="7358" y="7640"/>
                  </a:lnTo>
                  <a:lnTo>
                    <a:pt x="7347" y="7648"/>
                  </a:lnTo>
                  <a:lnTo>
                    <a:pt x="7299" y="7674"/>
                  </a:lnTo>
                  <a:lnTo>
                    <a:pt x="7263" y="7693"/>
                  </a:lnTo>
                  <a:lnTo>
                    <a:pt x="7238" y="7705"/>
                  </a:lnTo>
                  <a:lnTo>
                    <a:pt x="7228" y="7712"/>
                  </a:lnTo>
                  <a:lnTo>
                    <a:pt x="7208" y="7721"/>
                  </a:lnTo>
                  <a:lnTo>
                    <a:pt x="7188" y="7730"/>
                  </a:lnTo>
                  <a:lnTo>
                    <a:pt x="7168" y="7739"/>
                  </a:lnTo>
                  <a:lnTo>
                    <a:pt x="7147" y="7748"/>
                  </a:lnTo>
                  <a:lnTo>
                    <a:pt x="7093" y="7768"/>
                  </a:lnTo>
                  <a:lnTo>
                    <a:pt x="7064" y="7779"/>
                  </a:lnTo>
                  <a:lnTo>
                    <a:pt x="7050" y="7784"/>
                  </a:lnTo>
                  <a:lnTo>
                    <a:pt x="7041" y="7788"/>
                  </a:lnTo>
                  <a:lnTo>
                    <a:pt x="7022" y="7794"/>
                  </a:lnTo>
                  <a:lnTo>
                    <a:pt x="7000" y="7800"/>
                  </a:lnTo>
                  <a:lnTo>
                    <a:pt x="6974" y="7807"/>
                  </a:lnTo>
                  <a:lnTo>
                    <a:pt x="6939" y="7816"/>
                  </a:lnTo>
                  <a:lnTo>
                    <a:pt x="6934" y="7819"/>
                  </a:lnTo>
                  <a:lnTo>
                    <a:pt x="6928" y="7822"/>
                  </a:lnTo>
                  <a:lnTo>
                    <a:pt x="6903" y="7828"/>
                  </a:lnTo>
                  <a:lnTo>
                    <a:pt x="6878" y="7834"/>
                  </a:lnTo>
                  <a:lnTo>
                    <a:pt x="6853" y="7840"/>
                  </a:lnTo>
                  <a:lnTo>
                    <a:pt x="6827" y="7845"/>
                  </a:lnTo>
                  <a:lnTo>
                    <a:pt x="6782" y="7851"/>
                  </a:lnTo>
                  <a:lnTo>
                    <a:pt x="6754" y="7855"/>
                  </a:lnTo>
                  <a:lnTo>
                    <a:pt x="6735" y="7858"/>
                  </a:lnTo>
                  <a:lnTo>
                    <a:pt x="6714" y="7861"/>
                  </a:lnTo>
                  <a:lnTo>
                    <a:pt x="6698" y="7862"/>
                  </a:lnTo>
                  <a:lnTo>
                    <a:pt x="6681" y="7863"/>
                  </a:lnTo>
                  <a:lnTo>
                    <a:pt x="6664" y="7864"/>
                  </a:lnTo>
                  <a:lnTo>
                    <a:pt x="6647" y="7865"/>
                  </a:lnTo>
                  <a:lnTo>
                    <a:pt x="6621" y="7865"/>
                  </a:lnTo>
                  <a:lnTo>
                    <a:pt x="6595" y="7865"/>
                  </a:lnTo>
                  <a:lnTo>
                    <a:pt x="6569" y="7865"/>
                  </a:lnTo>
                  <a:lnTo>
                    <a:pt x="6542" y="7865"/>
                  </a:lnTo>
                  <a:lnTo>
                    <a:pt x="6516" y="7865"/>
                  </a:lnTo>
                  <a:lnTo>
                    <a:pt x="6490" y="7865"/>
                  </a:lnTo>
                  <a:lnTo>
                    <a:pt x="6463" y="7865"/>
                  </a:lnTo>
                  <a:lnTo>
                    <a:pt x="6437" y="7865"/>
                  </a:lnTo>
                  <a:lnTo>
                    <a:pt x="6395" y="7863"/>
                  </a:lnTo>
                  <a:lnTo>
                    <a:pt x="6371" y="7861"/>
                  </a:lnTo>
                  <a:lnTo>
                    <a:pt x="6354" y="7859"/>
                  </a:lnTo>
                  <a:lnTo>
                    <a:pt x="6336" y="7857"/>
                  </a:lnTo>
                  <a:lnTo>
                    <a:pt x="6333" y="7856"/>
                  </a:lnTo>
                  <a:lnTo>
                    <a:pt x="6328" y="7854"/>
                  </a:lnTo>
                  <a:lnTo>
                    <a:pt x="6314" y="7854"/>
                  </a:lnTo>
                  <a:lnTo>
                    <a:pt x="6301" y="7854"/>
                  </a:lnTo>
                  <a:lnTo>
                    <a:pt x="6286" y="7853"/>
                  </a:lnTo>
                  <a:lnTo>
                    <a:pt x="6271" y="7852"/>
                  </a:lnTo>
                  <a:lnTo>
                    <a:pt x="6265" y="7855"/>
                  </a:lnTo>
                  <a:lnTo>
                    <a:pt x="6258" y="7858"/>
                  </a:lnTo>
                  <a:lnTo>
                    <a:pt x="6254" y="7871"/>
                  </a:lnTo>
                  <a:lnTo>
                    <a:pt x="6249" y="7886"/>
                  </a:lnTo>
                  <a:lnTo>
                    <a:pt x="6244" y="7899"/>
                  </a:lnTo>
                  <a:lnTo>
                    <a:pt x="6240" y="7914"/>
                  </a:lnTo>
                  <a:lnTo>
                    <a:pt x="6233" y="7942"/>
                  </a:lnTo>
                  <a:lnTo>
                    <a:pt x="6227" y="7971"/>
                  </a:lnTo>
                  <a:lnTo>
                    <a:pt x="6220" y="8002"/>
                  </a:lnTo>
                  <a:lnTo>
                    <a:pt x="6211" y="8039"/>
                  </a:lnTo>
                  <a:lnTo>
                    <a:pt x="6207" y="8053"/>
                  </a:lnTo>
                  <a:lnTo>
                    <a:pt x="6202" y="8068"/>
                  </a:lnTo>
                  <a:lnTo>
                    <a:pt x="6201" y="8087"/>
                  </a:lnTo>
                  <a:lnTo>
                    <a:pt x="6200" y="8104"/>
                  </a:lnTo>
                  <a:lnTo>
                    <a:pt x="6199" y="8123"/>
                  </a:lnTo>
                  <a:lnTo>
                    <a:pt x="6197" y="8142"/>
                  </a:lnTo>
                  <a:lnTo>
                    <a:pt x="6194" y="8159"/>
                  </a:lnTo>
                  <a:lnTo>
                    <a:pt x="6191" y="8176"/>
                  </a:lnTo>
                  <a:lnTo>
                    <a:pt x="6188" y="8192"/>
                  </a:lnTo>
                  <a:lnTo>
                    <a:pt x="6185" y="8211"/>
                  </a:lnTo>
                  <a:lnTo>
                    <a:pt x="6184" y="8229"/>
                  </a:lnTo>
                  <a:lnTo>
                    <a:pt x="6183" y="8246"/>
                  </a:lnTo>
                  <a:lnTo>
                    <a:pt x="6183" y="8260"/>
                  </a:lnTo>
                  <a:lnTo>
                    <a:pt x="6182" y="8276"/>
                  </a:lnTo>
                  <a:lnTo>
                    <a:pt x="6182" y="8293"/>
                  </a:lnTo>
                  <a:lnTo>
                    <a:pt x="6182" y="8315"/>
                  </a:lnTo>
                  <a:lnTo>
                    <a:pt x="6182" y="8342"/>
                  </a:lnTo>
                  <a:lnTo>
                    <a:pt x="6182" y="8379"/>
                  </a:lnTo>
                  <a:lnTo>
                    <a:pt x="6182" y="8393"/>
                  </a:lnTo>
                  <a:lnTo>
                    <a:pt x="6183" y="8408"/>
                  </a:lnTo>
                  <a:lnTo>
                    <a:pt x="6184" y="8423"/>
                  </a:lnTo>
                  <a:lnTo>
                    <a:pt x="6185" y="8439"/>
                  </a:lnTo>
                  <a:lnTo>
                    <a:pt x="6188" y="8450"/>
                  </a:lnTo>
                  <a:lnTo>
                    <a:pt x="6192" y="8462"/>
                  </a:lnTo>
                  <a:lnTo>
                    <a:pt x="6194" y="8489"/>
                  </a:lnTo>
                  <a:lnTo>
                    <a:pt x="6197" y="8516"/>
                  </a:lnTo>
                  <a:lnTo>
                    <a:pt x="6199" y="8542"/>
                  </a:lnTo>
                  <a:lnTo>
                    <a:pt x="6202" y="8569"/>
                  </a:lnTo>
                  <a:lnTo>
                    <a:pt x="6209" y="8593"/>
                  </a:lnTo>
                  <a:lnTo>
                    <a:pt x="6217" y="8623"/>
                  </a:lnTo>
                  <a:lnTo>
                    <a:pt x="6224" y="8652"/>
                  </a:lnTo>
                  <a:lnTo>
                    <a:pt x="6231" y="8676"/>
                  </a:lnTo>
                  <a:lnTo>
                    <a:pt x="6233" y="8688"/>
                  </a:lnTo>
                  <a:lnTo>
                    <a:pt x="6236" y="8700"/>
                  </a:lnTo>
                  <a:lnTo>
                    <a:pt x="6238" y="8712"/>
                  </a:lnTo>
                  <a:lnTo>
                    <a:pt x="6241" y="8725"/>
                  </a:lnTo>
                  <a:lnTo>
                    <a:pt x="6244" y="8731"/>
                  </a:lnTo>
                  <a:lnTo>
                    <a:pt x="6248" y="8741"/>
                  </a:lnTo>
                  <a:lnTo>
                    <a:pt x="6254" y="8756"/>
                  </a:lnTo>
                  <a:lnTo>
                    <a:pt x="6261" y="8775"/>
                  </a:lnTo>
                  <a:lnTo>
                    <a:pt x="6269" y="8798"/>
                  </a:lnTo>
                  <a:lnTo>
                    <a:pt x="6279" y="8825"/>
                  </a:lnTo>
                  <a:lnTo>
                    <a:pt x="6292" y="8856"/>
                  </a:lnTo>
                  <a:lnTo>
                    <a:pt x="6306" y="8892"/>
                  </a:lnTo>
                  <a:lnTo>
                    <a:pt x="6315" y="8911"/>
                  </a:lnTo>
                  <a:lnTo>
                    <a:pt x="6323" y="8930"/>
                  </a:lnTo>
                  <a:lnTo>
                    <a:pt x="6334" y="8949"/>
                  </a:lnTo>
                  <a:lnTo>
                    <a:pt x="6343" y="8969"/>
                  </a:lnTo>
                  <a:lnTo>
                    <a:pt x="6360" y="8999"/>
                  </a:lnTo>
                  <a:lnTo>
                    <a:pt x="6377" y="9029"/>
                  </a:lnTo>
                  <a:lnTo>
                    <a:pt x="6394" y="9059"/>
                  </a:lnTo>
                  <a:lnTo>
                    <a:pt x="6412" y="9089"/>
                  </a:lnTo>
                  <a:lnTo>
                    <a:pt x="6415" y="9103"/>
                  </a:lnTo>
                  <a:lnTo>
                    <a:pt x="6419" y="9117"/>
                  </a:lnTo>
                  <a:lnTo>
                    <a:pt x="6420" y="9155"/>
                  </a:lnTo>
                  <a:lnTo>
                    <a:pt x="6420" y="9175"/>
                  </a:lnTo>
                  <a:lnTo>
                    <a:pt x="6420" y="9186"/>
                  </a:lnTo>
                  <a:lnTo>
                    <a:pt x="6419" y="9196"/>
                  </a:lnTo>
                  <a:lnTo>
                    <a:pt x="6417" y="9202"/>
                  </a:lnTo>
                  <a:lnTo>
                    <a:pt x="6414" y="9206"/>
                  </a:lnTo>
                  <a:lnTo>
                    <a:pt x="6409" y="9212"/>
                  </a:lnTo>
                  <a:lnTo>
                    <a:pt x="6402" y="9220"/>
                  </a:lnTo>
                  <a:lnTo>
                    <a:pt x="6389" y="9228"/>
                  </a:lnTo>
                  <a:lnTo>
                    <a:pt x="6373" y="9237"/>
                  </a:lnTo>
                  <a:lnTo>
                    <a:pt x="6359" y="9240"/>
                  </a:lnTo>
                  <a:lnTo>
                    <a:pt x="6345" y="9242"/>
                  </a:lnTo>
                  <a:lnTo>
                    <a:pt x="6332" y="9242"/>
                  </a:lnTo>
                  <a:lnTo>
                    <a:pt x="6319" y="9242"/>
                  </a:lnTo>
                  <a:lnTo>
                    <a:pt x="6306" y="9242"/>
                  </a:lnTo>
                  <a:lnTo>
                    <a:pt x="6293" y="9243"/>
                  </a:lnTo>
                  <a:close/>
                  <a:moveTo>
                    <a:pt x="2299" y="6365"/>
                  </a:moveTo>
                  <a:lnTo>
                    <a:pt x="2298" y="6364"/>
                  </a:lnTo>
                  <a:lnTo>
                    <a:pt x="2298" y="6360"/>
                  </a:lnTo>
                  <a:lnTo>
                    <a:pt x="2298" y="6349"/>
                  </a:lnTo>
                  <a:lnTo>
                    <a:pt x="2299" y="6331"/>
                  </a:lnTo>
                  <a:lnTo>
                    <a:pt x="2300" y="6320"/>
                  </a:lnTo>
                  <a:lnTo>
                    <a:pt x="2302" y="6309"/>
                  </a:lnTo>
                  <a:lnTo>
                    <a:pt x="2304" y="6298"/>
                  </a:lnTo>
                  <a:lnTo>
                    <a:pt x="2306" y="6287"/>
                  </a:lnTo>
                  <a:lnTo>
                    <a:pt x="2306" y="6270"/>
                  </a:lnTo>
                  <a:lnTo>
                    <a:pt x="2306" y="6253"/>
                  </a:lnTo>
                  <a:lnTo>
                    <a:pt x="2307" y="6237"/>
                  </a:lnTo>
                  <a:lnTo>
                    <a:pt x="2307" y="6218"/>
                  </a:lnTo>
                  <a:lnTo>
                    <a:pt x="2308" y="6216"/>
                  </a:lnTo>
                  <a:lnTo>
                    <a:pt x="2310" y="6213"/>
                  </a:lnTo>
                  <a:lnTo>
                    <a:pt x="2321" y="6213"/>
                  </a:lnTo>
                  <a:lnTo>
                    <a:pt x="2335" y="6214"/>
                  </a:lnTo>
                  <a:lnTo>
                    <a:pt x="2354" y="6220"/>
                  </a:lnTo>
                  <a:lnTo>
                    <a:pt x="2368" y="6224"/>
                  </a:lnTo>
                  <a:lnTo>
                    <a:pt x="2380" y="6227"/>
                  </a:lnTo>
                  <a:lnTo>
                    <a:pt x="2394" y="6230"/>
                  </a:lnTo>
                  <a:lnTo>
                    <a:pt x="2427" y="6234"/>
                  </a:lnTo>
                  <a:lnTo>
                    <a:pt x="2452" y="6235"/>
                  </a:lnTo>
                  <a:lnTo>
                    <a:pt x="2478" y="6236"/>
                  </a:lnTo>
                  <a:lnTo>
                    <a:pt x="2520" y="6237"/>
                  </a:lnTo>
                  <a:lnTo>
                    <a:pt x="2525" y="6238"/>
                  </a:lnTo>
                  <a:lnTo>
                    <a:pt x="2530" y="6240"/>
                  </a:lnTo>
                  <a:lnTo>
                    <a:pt x="2530" y="6242"/>
                  </a:lnTo>
                  <a:lnTo>
                    <a:pt x="2530" y="6246"/>
                  </a:lnTo>
                  <a:lnTo>
                    <a:pt x="2525" y="6248"/>
                  </a:lnTo>
                  <a:lnTo>
                    <a:pt x="2520" y="6251"/>
                  </a:lnTo>
                  <a:lnTo>
                    <a:pt x="2503" y="6257"/>
                  </a:lnTo>
                  <a:lnTo>
                    <a:pt x="2485" y="6263"/>
                  </a:lnTo>
                  <a:lnTo>
                    <a:pt x="2457" y="6276"/>
                  </a:lnTo>
                  <a:lnTo>
                    <a:pt x="2408" y="6296"/>
                  </a:lnTo>
                  <a:lnTo>
                    <a:pt x="2391" y="6306"/>
                  </a:lnTo>
                  <a:lnTo>
                    <a:pt x="2374" y="6317"/>
                  </a:lnTo>
                  <a:lnTo>
                    <a:pt x="2353" y="6329"/>
                  </a:lnTo>
                  <a:lnTo>
                    <a:pt x="2329" y="6345"/>
                  </a:lnTo>
                  <a:lnTo>
                    <a:pt x="2326" y="6348"/>
                  </a:lnTo>
                  <a:lnTo>
                    <a:pt x="2322" y="6351"/>
                  </a:lnTo>
                  <a:lnTo>
                    <a:pt x="2314" y="6356"/>
                  </a:lnTo>
                  <a:lnTo>
                    <a:pt x="2299" y="6365"/>
                  </a:lnTo>
                  <a:close/>
                  <a:moveTo>
                    <a:pt x="2628" y="5702"/>
                  </a:moveTo>
                  <a:lnTo>
                    <a:pt x="2627" y="5701"/>
                  </a:lnTo>
                  <a:lnTo>
                    <a:pt x="2627" y="5698"/>
                  </a:lnTo>
                  <a:lnTo>
                    <a:pt x="2627" y="5691"/>
                  </a:lnTo>
                  <a:lnTo>
                    <a:pt x="2627" y="5679"/>
                  </a:lnTo>
                  <a:lnTo>
                    <a:pt x="2629" y="5667"/>
                  </a:lnTo>
                  <a:lnTo>
                    <a:pt x="2632" y="5655"/>
                  </a:lnTo>
                  <a:lnTo>
                    <a:pt x="2635" y="5643"/>
                  </a:lnTo>
                  <a:lnTo>
                    <a:pt x="2638" y="5630"/>
                  </a:lnTo>
                  <a:lnTo>
                    <a:pt x="2639" y="5621"/>
                  </a:lnTo>
                  <a:lnTo>
                    <a:pt x="2640" y="5610"/>
                  </a:lnTo>
                  <a:lnTo>
                    <a:pt x="2642" y="5605"/>
                  </a:lnTo>
                  <a:lnTo>
                    <a:pt x="2644" y="5598"/>
                  </a:lnTo>
                  <a:lnTo>
                    <a:pt x="2648" y="5598"/>
                  </a:lnTo>
                  <a:lnTo>
                    <a:pt x="2652" y="5598"/>
                  </a:lnTo>
                  <a:lnTo>
                    <a:pt x="2659" y="5603"/>
                  </a:lnTo>
                  <a:lnTo>
                    <a:pt x="2667" y="5607"/>
                  </a:lnTo>
                  <a:lnTo>
                    <a:pt x="2692" y="5612"/>
                  </a:lnTo>
                  <a:lnTo>
                    <a:pt x="2716" y="5618"/>
                  </a:lnTo>
                  <a:lnTo>
                    <a:pt x="2741" y="5623"/>
                  </a:lnTo>
                  <a:lnTo>
                    <a:pt x="2766" y="5629"/>
                  </a:lnTo>
                  <a:lnTo>
                    <a:pt x="2769" y="5633"/>
                  </a:lnTo>
                  <a:lnTo>
                    <a:pt x="2769" y="5636"/>
                  </a:lnTo>
                  <a:lnTo>
                    <a:pt x="2760" y="5640"/>
                  </a:lnTo>
                  <a:lnTo>
                    <a:pt x="2752" y="5646"/>
                  </a:lnTo>
                  <a:lnTo>
                    <a:pt x="2723" y="5657"/>
                  </a:lnTo>
                  <a:lnTo>
                    <a:pt x="2704" y="5665"/>
                  </a:lnTo>
                  <a:lnTo>
                    <a:pt x="2692" y="5670"/>
                  </a:lnTo>
                  <a:lnTo>
                    <a:pt x="2685" y="5673"/>
                  </a:lnTo>
                  <a:lnTo>
                    <a:pt x="2672" y="5680"/>
                  </a:lnTo>
                  <a:lnTo>
                    <a:pt x="2660" y="5686"/>
                  </a:lnTo>
                  <a:lnTo>
                    <a:pt x="2648" y="5693"/>
                  </a:lnTo>
                  <a:lnTo>
                    <a:pt x="2635" y="5701"/>
                  </a:lnTo>
                  <a:lnTo>
                    <a:pt x="2632" y="5701"/>
                  </a:lnTo>
                  <a:lnTo>
                    <a:pt x="2628" y="5702"/>
                  </a:lnTo>
                  <a:close/>
                  <a:moveTo>
                    <a:pt x="2654" y="5506"/>
                  </a:moveTo>
                  <a:lnTo>
                    <a:pt x="2653" y="5484"/>
                  </a:lnTo>
                  <a:lnTo>
                    <a:pt x="2653" y="5471"/>
                  </a:lnTo>
                  <a:lnTo>
                    <a:pt x="2653" y="5465"/>
                  </a:lnTo>
                  <a:lnTo>
                    <a:pt x="2654" y="5459"/>
                  </a:lnTo>
                  <a:lnTo>
                    <a:pt x="2657" y="5459"/>
                  </a:lnTo>
                  <a:lnTo>
                    <a:pt x="2661" y="5460"/>
                  </a:lnTo>
                  <a:lnTo>
                    <a:pt x="2666" y="5466"/>
                  </a:lnTo>
                  <a:lnTo>
                    <a:pt x="2670" y="5473"/>
                  </a:lnTo>
                  <a:lnTo>
                    <a:pt x="2670" y="5480"/>
                  </a:lnTo>
                  <a:lnTo>
                    <a:pt x="2668" y="5489"/>
                  </a:lnTo>
                  <a:lnTo>
                    <a:pt x="2665" y="5496"/>
                  </a:lnTo>
                  <a:lnTo>
                    <a:pt x="2661" y="5505"/>
                  </a:lnTo>
                  <a:lnTo>
                    <a:pt x="2658" y="5505"/>
                  </a:lnTo>
                  <a:lnTo>
                    <a:pt x="2654" y="5506"/>
                  </a:lnTo>
                  <a:close/>
                  <a:moveTo>
                    <a:pt x="2995" y="5096"/>
                  </a:moveTo>
                  <a:lnTo>
                    <a:pt x="2994" y="5095"/>
                  </a:lnTo>
                  <a:lnTo>
                    <a:pt x="2994" y="5093"/>
                  </a:lnTo>
                  <a:lnTo>
                    <a:pt x="2994" y="5087"/>
                  </a:lnTo>
                  <a:lnTo>
                    <a:pt x="2995" y="5076"/>
                  </a:lnTo>
                  <a:lnTo>
                    <a:pt x="2999" y="5062"/>
                  </a:lnTo>
                  <a:lnTo>
                    <a:pt x="3005" y="5049"/>
                  </a:lnTo>
                  <a:lnTo>
                    <a:pt x="3010" y="5036"/>
                  </a:lnTo>
                  <a:lnTo>
                    <a:pt x="3015" y="5022"/>
                  </a:lnTo>
                  <a:lnTo>
                    <a:pt x="3017" y="5021"/>
                  </a:lnTo>
                  <a:lnTo>
                    <a:pt x="3021" y="5019"/>
                  </a:lnTo>
                  <a:lnTo>
                    <a:pt x="3035" y="5019"/>
                  </a:lnTo>
                  <a:lnTo>
                    <a:pt x="3052" y="5020"/>
                  </a:lnTo>
                  <a:lnTo>
                    <a:pt x="3082" y="5022"/>
                  </a:lnTo>
                  <a:lnTo>
                    <a:pt x="3136" y="5027"/>
                  </a:lnTo>
                  <a:lnTo>
                    <a:pt x="3135" y="5031"/>
                  </a:lnTo>
                  <a:lnTo>
                    <a:pt x="3134" y="5034"/>
                  </a:lnTo>
                  <a:lnTo>
                    <a:pt x="3132" y="5037"/>
                  </a:lnTo>
                  <a:lnTo>
                    <a:pt x="3129" y="5040"/>
                  </a:lnTo>
                  <a:lnTo>
                    <a:pt x="3116" y="5044"/>
                  </a:lnTo>
                  <a:lnTo>
                    <a:pt x="3105" y="5049"/>
                  </a:lnTo>
                  <a:lnTo>
                    <a:pt x="3093" y="5053"/>
                  </a:lnTo>
                  <a:lnTo>
                    <a:pt x="3080" y="5058"/>
                  </a:lnTo>
                  <a:lnTo>
                    <a:pt x="3035" y="5080"/>
                  </a:lnTo>
                  <a:lnTo>
                    <a:pt x="3012" y="5091"/>
                  </a:lnTo>
                  <a:lnTo>
                    <a:pt x="3000" y="5095"/>
                  </a:lnTo>
                  <a:lnTo>
                    <a:pt x="2995" y="5096"/>
                  </a:lnTo>
                  <a:close/>
                  <a:moveTo>
                    <a:pt x="3428" y="4464"/>
                  </a:moveTo>
                  <a:lnTo>
                    <a:pt x="3428" y="4460"/>
                  </a:lnTo>
                  <a:lnTo>
                    <a:pt x="3426" y="4456"/>
                  </a:lnTo>
                  <a:lnTo>
                    <a:pt x="3432" y="4442"/>
                  </a:lnTo>
                  <a:lnTo>
                    <a:pt x="3439" y="4426"/>
                  </a:lnTo>
                  <a:lnTo>
                    <a:pt x="3444" y="4411"/>
                  </a:lnTo>
                  <a:lnTo>
                    <a:pt x="3451" y="4396"/>
                  </a:lnTo>
                  <a:lnTo>
                    <a:pt x="3453" y="4396"/>
                  </a:lnTo>
                  <a:lnTo>
                    <a:pt x="3457" y="4396"/>
                  </a:lnTo>
                  <a:lnTo>
                    <a:pt x="3468" y="4403"/>
                  </a:lnTo>
                  <a:lnTo>
                    <a:pt x="3482" y="4412"/>
                  </a:lnTo>
                  <a:lnTo>
                    <a:pt x="3511" y="4417"/>
                  </a:lnTo>
                  <a:lnTo>
                    <a:pt x="3527" y="4420"/>
                  </a:lnTo>
                  <a:lnTo>
                    <a:pt x="3534" y="4421"/>
                  </a:lnTo>
                  <a:lnTo>
                    <a:pt x="3537" y="4423"/>
                  </a:lnTo>
                  <a:lnTo>
                    <a:pt x="3537" y="4426"/>
                  </a:lnTo>
                  <a:lnTo>
                    <a:pt x="3537" y="4429"/>
                  </a:lnTo>
                  <a:lnTo>
                    <a:pt x="3514" y="4438"/>
                  </a:lnTo>
                  <a:lnTo>
                    <a:pt x="3492" y="4446"/>
                  </a:lnTo>
                  <a:lnTo>
                    <a:pt x="3468" y="4454"/>
                  </a:lnTo>
                  <a:lnTo>
                    <a:pt x="3445" y="4462"/>
                  </a:lnTo>
                  <a:lnTo>
                    <a:pt x="3436" y="4462"/>
                  </a:lnTo>
                  <a:lnTo>
                    <a:pt x="3428" y="4464"/>
                  </a:lnTo>
                  <a:close/>
                  <a:moveTo>
                    <a:pt x="3478" y="4312"/>
                  </a:moveTo>
                  <a:lnTo>
                    <a:pt x="3478" y="4302"/>
                  </a:lnTo>
                  <a:lnTo>
                    <a:pt x="3479" y="4293"/>
                  </a:lnTo>
                  <a:lnTo>
                    <a:pt x="3481" y="4279"/>
                  </a:lnTo>
                  <a:lnTo>
                    <a:pt x="3485" y="4253"/>
                  </a:lnTo>
                  <a:lnTo>
                    <a:pt x="3488" y="4253"/>
                  </a:lnTo>
                  <a:lnTo>
                    <a:pt x="3493" y="4252"/>
                  </a:lnTo>
                  <a:lnTo>
                    <a:pt x="3495" y="4256"/>
                  </a:lnTo>
                  <a:lnTo>
                    <a:pt x="3497" y="4261"/>
                  </a:lnTo>
                  <a:lnTo>
                    <a:pt x="3497" y="4267"/>
                  </a:lnTo>
                  <a:lnTo>
                    <a:pt x="3498" y="4276"/>
                  </a:lnTo>
                  <a:lnTo>
                    <a:pt x="3495" y="4284"/>
                  </a:lnTo>
                  <a:lnTo>
                    <a:pt x="3491" y="4292"/>
                  </a:lnTo>
                  <a:lnTo>
                    <a:pt x="3487" y="4301"/>
                  </a:lnTo>
                  <a:lnTo>
                    <a:pt x="3482" y="4310"/>
                  </a:lnTo>
                  <a:lnTo>
                    <a:pt x="3480" y="4310"/>
                  </a:lnTo>
                  <a:lnTo>
                    <a:pt x="3478" y="4312"/>
                  </a:lnTo>
                  <a:close/>
                  <a:moveTo>
                    <a:pt x="3904" y="3884"/>
                  </a:moveTo>
                  <a:lnTo>
                    <a:pt x="3903" y="3883"/>
                  </a:lnTo>
                  <a:lnTo>
                    <a:pt x="3903" y="3880"/>
                  </a:lnTo>
                  <a:lnTo>
                    <a:pt x="3903" y="3875"/>
                  </a:lnTo>
                  <a:lnTo>
                    <a:pt x="3904" y="3865"/>
                  </a:lnTo>
                  <a:lnTo>
                    <a:pt x="3911" y="3849"/>
                  </a:lnTo>
                  <a:lnTo>
                    <a:pt x="3918" y="3832"/>
                  </a:lnTo>
                  <a:lnTo>
                    <a:pt x="3925" y="3815"/>
                  </a:lnTo>
                  <a:lnTo>
                    <a:pt x="3933" y="3799"/>
                  </a:lnTo>
                  <a:lnTo>
                    <a:pt x="3942" y="3768"/>
                  </a:lnTo>
                  <a:lnTo>
                    <a:pt x="3947" y="3750"/>
                  </a:lnTo>
                  <a:lnTo>
                    <a:pt x="3950" y="3741"/>
                  </a:lnTo>
                  <a:lnTo>
                    <a:pt x="3952" y="3736"/>
                  </a:lnTo>
                  <a:lnTo>
                    <a:pt x="3956" y="3730"/>
                  </a:lnTo>
                  <a:lnTo>
                    <a:pt x="3958" y="3725"/>
                  </a:lnTo>
                  <a:lnTo>
                    <a:pt x="3960" y="3721"/>
                  </a:lnTo>
                  <a:lnTo>
                    <a:pt x="3961" y="3714"/>
                  </a:lnTo>
                  <a:lnTo>
                    <a:pt x="3964" y="3714"/>
                  </a:lnTo>
                  <a:lnTo>
                    <a:pt x="3969" y="3714"/>
                  </a:lnTo>
                  <a:lnTo>
                    <a:pt x="3969" y="3717"/>
                  </a:lnTo>
                  <a:lnTo>
                    <a:pt x="3970" y="3720"/>
                  </a:lnTo>
                  <a:lnTo>
                    <a:pt x="3972" y="3725"/>
                  </a:lnTo>
                  <a:lnTo>
                    <a:pt x="3977" y="3736"/>
                  </a:lnTo>
                  <a:lnTo>
                    <a:pt x="3984" y="3745"/>
                  </a:lnTo>
                  <a:lnTo>
                    <a:pt x="3993" y="3757"/>
                  </a:lnTo>
                  <a:lnTo>
                    <a:pt x="3993" y="3762"/>
                  </a:lnTo>
                  <a:lnTo>
                    <a:pt x="3993" y="3769"/>
                  </a:lnTo>
                  <a:lnTo>
                    <a:pt x="3986" y="3781"/>
                  </a:lnTo>
                  <a:lnTo>
                    <a:pt x="3982" y="3796"/>
                  </a:lnTo>
                  <a:lnTo>
                    <a:pt x="3982" y="3800"/>
                  </a:lnTo>
                  <a:lnTo>
                    <a:pt x="3982" y="3806"/>
                  </a:lnTo>
                  <a:lnTo>
                    <a:pt x="3984" y="3811"/>
                  </a:lnTo>
                  <a:lnTo>
                    <a:pt x="3986" y="3816"/>
                  </a:lnTo>
                  <a:lnTo>
                    <a:pt x="3999" y="3825"/>
                  </a:lnTo>
                  <a:lnTo>
                    <a:pt x="4012" y="3836"/>
                  </a:lnTo>
                  <a:lnTo>
                    <a:pt x="4012" y="3840"/>
                  </a:lnTo>
                  <a:lnTo>
                    <a:pt x="4012" y="3845"/>
                  </a:lnTo>
                  <a:lnTo>
                    <a:pt x="4006" y="3847"/>
                  </a:lnTo>
                  <a:lnTo>
                    <a:pt x="4000" y="3850"/>
                  </a:lnTo>
                  <a:lnTo>
                    <a:pt x="3989" y="3853"/>
                  </a:lnTo>
                  <a:lnTo>
                    <a:pt x="3970" y="3858"/>
                  </a:lnTo>
                  <a:lnTo>
                    <a:pt x="3960" y="3862"/>
                  </a:lnTo>
                  <a:lnTo>
                    <a:pt x="3949" y="3868"/>
                  </a:lnTo>
                  <a:lnTo>
                    <a:pt x="3936" y="3873"/>
                  </a:lnTo>
                  <a:lnTo>
                    <a:pt x="3927" y="3875"/>
                  </a:lnTo>
                  <a:lnTo>
                    <a:pt x="3918" y="3879"/>
                  </a:lnTo>
                  <a:lnTo>
                    <a:pt x="3904" y="3884"/>
                  </a:lnTo>
                  <a:close/>
                  <a:moveTo>
                    <a:pt x="4426" y="3321"/>
                  </a:moveTo>
                  <a:lnTo>
                    <a:pt x="4425" y="3319"/>
                  </a:lnTo>
                  <a:lnTo>
                    <a:pt x="4425" y="3312"/>
                  </a:lnTo>
                  <a:lnTo>
                    <a:pt x="4431" y="3299"/>
                  </a:lnTo>
                  <a:lnTo>
                    <a:pt x="4436" y="3289"/>
                  </a:lnTo>
                  <a:lnTo>
                    <a:pt x="4442" y="3277"/>
                  </a:lnTo>
                  <a:lnTo>
                    <a:pt x="4453" y="3255"/>
                  </a:lnTo>
                  <a:lnTo>
                    <a:pt x="4458" y="3242"/>
                  </a:lnTo>
                  <a:lnTo>
                    <a:pt x="4462" y="3227"/>
                  </a:lnTo>
                  <a:lnTo>
                    <a:pt x="4466" y="3220"/>
                  </a:lnTo>
                  <a:lnTo>
                    <a:pt x="4472" y="3212"/>
                  </a:lnTo>
                  <a:lnTo>
                    <a:pt x="4474" y="3212"/>
                  </a:lnTo>
                  <a:lnTo>
                    <a:pt x="4478" y="3212"/>
                  </a:lnTo>
                  <a:lnTo>
                    <a:pt x="4482" y="3230"/>
                  </a:lnTo>
                  <a:lnTo>
                    <a:pt x="4485" y="3241"/>
                  </a:lnTo>
                  <a:lnTo>
                    <a:pt x="4487" y="3247"/>
                  </a:lnTo>
                  <a:lnTo>
                    <a:pt x="4489" y="3252"/>
                  </a:lnTo>
                  <a:lnTo>
                    <a:pt x="4492" y="3255"/>
                  </a:lnTo>
                  <a:lnTo>
                    <a:pt x="4497" y="3260"/>
                  </a:lnTo>
                  <a:lnTo>
                    <a:pt x="4502" y="3262"/>
                  </a:lnTo>
                  <a:lnTo>
                    <a:pt x="4509" y="3264"/>
                  </a:lnTo>
                  <a:lnTo>
                    <a:pt x="4522" y="3264"/>
                  </a:lnTo>
                  <a:lnTo>
                    <a:pt x="4537" y="3264"/>
                  </a:lnTo>
                  <a:lnTo>
                    <a:pt x="4539" y="3265"/>
                  </a:lnTo>
                  <a:lnTo>
                    <a:pt x="4541" y="3267"/>
                  </a:lnTo>
                  <a:lnTo>
                    <a:pt x="4540" y="3272"/>
                  </a:lnTo>
                  <a:lnTo>
                    <a:pt x="4538" y="3278"/>
                  </a:lnTo>
                  <a:lnTo>
                    <a:pt x="4525" y="3284"/>
                  </a:lnTo>
                  <a:lnTo>
                    <a:pt x="4503" y="3293"/>
                  </a:lnTo>
                  <a:lnTo>
                    <a:pt x="4476" y="3304"/>
                  </a:lnTo>
                  <a:lnTo>
                    <a:pt x="4445" y="3318"/>
                  </a:lnTo>
                  <a:lnTo>
                    <a:pt x="4436" y="3319"/>
                  </a:lnTo>
                  <a:lnTo>
                    <a:pt x="4426" y="3321"/>
                  </a:lnTo>
                  <a:close/>
                  <a:moveTo>
                    <a:pt x="5000" y="2786"/>
                  </a:moveTo>
                  <a:lnTo>
                    <a:pt x="4999" y="2784"/>
                  </a:lnTo>
                  <a:lnTo>
                    <a:pt x="4998" y="2778"/>
                  </a:lnTo>
                  <a:lnTo>
                    <a:pt x="5001" y="2771"/>
                  </a:lnTo>
                  <a:lnTo>
                    <a:pt x="5004" y="2764"/>
                  </a:lnTo>
                  <a:lnTo>
                    <a:pt x="5009" y="2755"/>
                  </a:lnTo>
                  <a:lnTo>
                    <a:pt x="5017" y="2739"/>
                  </a:lnTo>
                  <a:lnTo>
                    <a:pt x="5020" y="2739"/>
                  </a:lnTo>
                  <a:lnTo>
                    <a:pt x="5026" y="2739"/>
                  </a:lnTo>
                  <a:lnTo>
                    <a:pt x="5026" y="2748"/>
                  </a:lnTo>
                  <a:lnTo>
                    <a:pt x="5027" y="2757"/>
                  </a:lnTo>
                  <a:lnTo>
                    <a:pt x="5025" y="2766"/>
                  </a:lnTo>
                  <a:lnTo>
                    <a:pt x="5022" y="2775"/>
                  </a:lnTo>
                  <a:lnTo>
                    <a:pt x="5017" y="2779"/>
                  </a:lnTo>
                  <a:lnTo>
                    <a:pt x="5011" y="2783"/>
                  </a:lnTo>
                  <a:lnTo>
                    <a:pt x="5006" y="2784"/>
                  </a:lnTo>
                  <a:lnTo>
                    <a:pt x="5000" y="2786"/>
                  </a:lnTo>
                  <a:close/>
                  <a:moveTo>
                    <a:pt x="2461" y="6126"/>
                  </a:moveTo>
                  <a:lnTo>
                    <a:pt x="2460" y="6124"/>
                  </a:lnTo>
                  <a:lnTo>
                    <a:pt x="2448" y="6120"/>
                  </a:lnTo>
                  <a:lnTo>
                    <a:pt x="2448" y="6115"/>
                  </a:lnTo>
                  <a:lnTo>
                    <a:pt x="2448" y="6108"/>
                  </a:lnTo>
                  <a:lnTo>
                    <a:pt x="2459" y="6084"/>
                  </a:lnTo>
                  <a:lnTo>
                    <a:pt x="2466" y="6066"/>
                  </a:lnTo>
                  <a:lnTo>
                    <a:pt x="2474" y="6051"/>
                  </a:lnTo>
                  <a:lnTo>
                    <a:pt x="2487" y="6027"/>
                  </a:lnTo>
                  <a:lnTo>
                    <a:pt x="2503" y="6002"/>
                  </a:lnTo>
                  <a:lnTo>
                    <a:pt x="2515" y="5983"/>
                  </a:lnTo>
                  <a:lnTo>
                    <a:pt x="2523" y="5969"/>
                  </a:lnTo>
                  <a:lnTo>
                    <a:pt x="2530" y="5959"/>
                  </a:lnTo>
                  <a:lnTo>
                    <a:pt x="2546" y="5940"/>
                  </a:lnTo>
                  <a:lnTo>
                    <a:pt x="2553" y="5929"/>
                  </a:lnTo>
                  <a:lnTo>
                    <a:pt x="2563" y="5920"/>
                  </a:lnTo>
                  <a:lnTo>
                    <a:pt x="2570" y="5913"/>
                  </a:lnTo>
                  <a:lnTo>
                    <a:pt x="2576" y="5905"/>
                  </a:lnTo>
                  <a:lnTo>
                    <a:pt x="2584" y="5895"/>
                  </a:lnTo>
                  <a:lnTo>
                    <a:pt x="2597" y="5882"/>
                  </a:lnTo>
                  <a:lnTo>
                    <a:pt x="2611" y="5869"/>
                  </a:lnTo>
                  <a:lnTo>
                    <a:pt x="2624" y="5856"/>
                  </a:lnTo>
                  <a:lnTo>
                    <a:pt x="2637" y="5843"/>
                  </a:lnTo>
                  <a:lnTo>
                    <a:pt x="2649" y="5834"/>
                  </a:lnTo>
                  <a:lnTo>
                    <a:pt x="2660" y="5824"/>
                  </a:lnTo>
                  <a:lnTo>
                    <a:pt x="2671" y="5816"/>
                  </a:lnTo>
                  <a:lnTo>
                    <a:pt x="2683" y="5807"/>
                  </a:lnTo>
                  <a:lnTo>
                    <a:pt x="2701" y="5798"/>
                  </a:lnTo>
                  <a:lnTo>
                    <a:pt x="2710" y="5791"/>
                  </a:lnTo>
                  <a:lnTo>
                    <a:pt x="2714" y="5788"/>
                  </a:lnTo>
                  <a:lnTo>
                    <a:pt x="2717" y="5786"/>
                  </a:lnTo>
                  <a:lnTo>
                    <a:pt x="2733" y="5779"/>
                  </a:lnTo>
                  <a:lnTo>
                    <a:pt x="2747" y="5772"/>
                  </a:lnTo>
                  <a:lnTo>
                    <a:pt x="2762" y="5765"/>
                  </a:lnTo>
                  <a:lnTo>
                    <a:pt x="2778" y="5758"/>
                  </a:lnTo>
                  <a:lnTo>
                    <a:pt x="2789" y="5756"/>
                  </a:lnTo>
                  <a:lnTo>
                    <a:pt x="2799" y="5751"/>
                  </a:lnTo>
                  <a:lnTo>
                    <a:pt x="2809" y="5747"/>
                  </a:lnTo>
                  <a:lnTo>
                    <a:pt x="2819" y="5741"/>
                  </a:lnTo>
                  <a:lnTo>
                    <a:pt x="2840" y="5736"/>
                  </a:lnTo>
                  <a:lnTo>
                    <a:pt x="2854" y="5732"/>
                  </a:lnTo>
                  <a:lnTo>
                    <a:pt x="2865" y="5729"/>
                  </a:lnTo>
                  <a:lnTo>
                    <a:pt x="2879" y="5723"/>
                  </a:lnTo>
                  <a:lnTo>
                    <a:pt x="2908" y="5718"/>
                  </a:lnTo>
                  <a:lnTo>
                    <a:pt x="2927" y="5715"/>
                  </a:lnTo>
                  <a:lnTo>
                    <a:pt x="2943" y="5710"/>
                  </a:lnTo>
                  <a:lnTo>
                    <a:pt x="2966" y="5705"/>
                  </a:lnTo>
                  <a:lnTo>
                    <a:pt x="2992" y="5703"/>
                  </a:lnTo>
                  <a:lnTo>
                    <a:pt x="3019" y="5701"/>
                  </a:lnTo>
                  <a:lnTo>
                    <a:pt x="3047" y="5698"/>
                  </a:lnTo>
                  <a:lnTo>
                    <a:pt x="3073" y="5696"/>
                  </a:lnTo>
                  <a:lnTo>
                    <a:pt x="3140" y="5696"/>
                  </a:lnTo>
                  <a:lnTo>
                    <a:pt x="3175" y="5696"/>
                  </a:lnTo>
                  <a:lnTo>
                    <a:pt x="3191" y="5697"/>
                  </a:lnTo>
                  <a:lnTo>
                    <a:pt x="3199" y="5698"/>
                  </a:lnTo>
                  <a:lnTo>
                    <a:pt x="3204" y="5699"/>
                  </a:lnTo>
                  <a:lnTo>
                    <a:pt x="3206" y="5701"/>
                  </a:lnTo>
                  <a:lnTo>
                    <a:pt x="3207" y="5703"/>
                  </a:lnTo>
                  <a:lnTo>
                    <a:pt x="3209" y="5706"/>
                  </a:lnTo>
                  <a:lnTo>
                    <a:pt x="3209" y="5714"/>
                  </a:lnTo>
                  <a:lnTo>
                    <a:pt x="3208" y="5721"/>
                  </a:lnTo>
                  <a:lnTo>
                    <a:pt x="3203" y="5729"/>
                  </a:lnTo>
                  <a:lnTo>
                    <a:pt x="3198" y="5739"/>
                  </a:lnTo>
                  <a:lnTo>
                    <a:pt x="3194" y="5749"/>
                  </a:lnTo>
                  <a:lnTo>
                    <a:pt x="3189" y="5759"/>
                  </a:lnTo>
                  <a:lnTo>
                    <a:pt x="3181" y="5771"/>
                  </a:lnTo>
                  <a:lnTo>
                    <a:pt x="3173" y="5786"/>
                  </a:lnTo>
                  <a:lnTo>
                    <a:pt x="3159" y="5807"/>
                  </a:lnTo>
                  <a:lnTo>
                    <a:pt x="3139" y="5840"/>
                  </a:lnTo>
                  <a:lnTo>
                    <a:pt x="3130" y="5850"/>
                  </a:lnTo>
                  <a:lnTo>
                    <a:pt x="3117" y="5863"/>
                  </a:lnTo>
                  <a:lnTo>
                    <a:pt x="3099" y="5887"/>
                  </a:lnTo>
                  <a:lnTo>
                    <a:pt x="3089" y="5899"/>
                  </a:lnTo>
                  <a:lnTo>
                    <a:pt x="3085" y="5905"/>
                  </a:lnTo>
                  <a:lnTo>
                    <a:pt x="3084" y="5908"/>
                  </a:lnTo>
                  <a:lnTo>
                    <a:pt x="3067" y="5923"/>
                  </a:lnTo>
                  <a:lnTo>
                    <a:pt x="3048" y="5940"/>
                  </a:lnTo>
                  <a:lnTo>
                    <a:pt x="3029" y="5956"/>
                  </a:lnTo>
                  <a:lnTo>
                    <a:pt x="3019" y="5965"/>
                  </a:lnTo>
                  <a:lnTo>
                    <a:pt x="3014" y="5969"/>
                  </a:lnTo>
                  <a:lnTo>
                    <a:pt x="3009" y="5973"/>
                  </a:lnTo>
                  <a:lnTo>
                    <a:pt x="3000" y="5979"/>
                  </a:lnTo>
                  <a:lnTo>
                    <a:pt x="2986" y="5987"/>
                  </a:lnTo>
                  <a:lnTo>
                    <a:pt x="2977" y="5995"/>
                  </a:lnTo>
                  <a:lnTo>
                    <a:pt x="2966" y="6004"/>
                  </a:lnTo>
                  <a:lnTo>
                    <a:pt x="2954" y="6010"/>
                  </a:lnTo>
                  <a:lnTo>
                    <a:pt x="2946" y="6014"/>
                  </a:lnTo>
                  <a:lnTo>
                    <a:pt x="2939" y="6018"/>
                  </a:lnTo>
                  <a:lnTo>
                    <a:pt x="2931" y="6021"/>
                  </a:lnTo>
                  <a:lnTo>
                    <a:pt x="2919" y="6029"/>
                  </a:lnTo>
                  <a:lnTo>
                    <a:pt x="2906" y="6038"/>
                  </a:lnTo>
                  <a:lnTo>
                    <a:pt x="2881" y="6048"/>
                  </a:lnTo>
                  <a:lnTo>
                    <a:pt x="2860" y="6057"/>
                  </a:lnTo>
                  <a:lnTo>
                    <a:pt x="2832" y="6067"/>
                  </a:lnTo>
                  <a:lnTo>
                    <a:pt x="2791" y="6083"/>
                  </a:lnTo>
                  <a:lnTo>
                    <a:pt x="2785" y="6085"/>
                  </a:lnTo>
                  <a:lnTo>
                    <a:pt x="2779" y="6089"/>
                  </a:lnTo>
                  <a:lnTo>
                    <a:pt x="2765" y="6091"/>
                  </a:lnTo>
                  <a:lnTo>
                    <a:pt x="2749" y="6095"/>
                  </a:lnTo>
                  <a:lnTo>
                    <a:pt x="2741" y="6097"/>
                  </a:lnTo>
                  <a:lnTo>
                    <a:pt x="2734" y="6100"/>
                  </a:lnTo>
                  <a:lnTo>
                    <a:pt x="2726" y="6103"/>
                  </a:lnTo>
                  <a:lnTo>
                    <a:pt x="2717" y="6106"/>
                  </a:lnTo>
                  <a:lnTo>
                    <a:pt x="2701" y="6108"/>
                  </a:lnTo>
                  <a:lnTo>
                    <a:pt x="2685" y="6111"/>
                  </a:lnTo>
                  <a:lnTo>
                    <a:pt x="2667" y="6114"/>
                  </a:lnTo>
                  <a:lnTo>
                    <a:pt x="2651" y="6116"/>
                  </a:lnTo>
                  <a:lnTo>
                    <a:pt x="2635" y="6120"/>
                  </a:lnTo>
                  <a:lnTo>
                    <a:pt x="2625" y="6123"/>
                  </a:lnTo>
                  <a:lnTo>
                    <a:pt x="2619" y="6124"/>
                  </a:lnTo>
                  <a:lnTo>
                    <a:pt x="2611" y="6125"/>
                  </a:lnTo>
                  <a:lnTo>
                    <a:pt x="2574" y="6125"/>
                  </a:lnTo>
                  <a:lnTo>
                    <a:pt x="2537" y="6125"/>
                  </a:lnTo>
                  <a:lnTo>
                    <a:pt x="2499" y="6125"/>
                  </a:lnTo>
                  <a:lnTo>
                    <a:pt x="2461" y="6126"/>
                  </a:lnTo>
                  <a:close/>
                  <a:moveTo>
                    <a:pt x="2031" y="6677"/>
                  </a:moveTo>
                  <a:lnTo>
                    <a:pt x="2025" y="6668"/>
                  </a:lnTo>
                  <a:lnTo>
                    <a:pt x="2018" y="6661"/>
                  </a:lnTo>
                  <a:lnTo>
                    <a:pt x="2010" y="6653"/>
                  </a:lnTo>
                  <a:lnTo>
                    <a:pt x="2003" y="6645"/>
                  </a:lnTo>
                  <a:lnTo>
                    <a:pt x="1991" y="6627"/>
                  </a:lnTo>
                  <a:lnTo>
                    <a:pt x="1984" y="6616"/>
                  </a:lnTo>
                  <a:lnTo>
                    <a:pt x="1978" y="6608"/>
                  </a:lnTo>
                  <a:lnTo>
                    <a:pt x="1972" y="6599"/>
                  </a:lnTo>
                  <a:lnTo>
                    <a:pt x="1969" y="6597"/>
                  </a:lnTo>
                  <a:lnTo>
                    <a:pt x="1963" y="6588"/>
                  </a:lnTo>
                  <a:lnTo>
                    <a:pt x="1950" y="6566"/>
                  </a:lnTo>
                  <a:lnTo>
                    <a:pt x="1925" y="6522"/>
                  </a:lnTo>
                  <a:lnTo>
                    <a:pt x="1914" y="6497"/>
                  </a:lnTo>
                  <a:lnTo>
                    <a:pt x="1906" y="6481"/>
                  </a:lnTo>
                  <a:lnTo>
                    <a:pt x="1899" y="6463"/>
                  </a:lnTo>
                  <a:lnTo>
                    <a:pt x="1888" y="6437"/>
                  </a:lnTo>
                  <a:lnTo>
                    <a:pt x="1883" y="6418"/>
                  </a:lnTo>
                  <a:lnTo>
                    <a:pt x="1879" y="6401"/>
                  </a:lnTo>
                  <a:lnTo>
                    <a:pt x="1874" y="6382"/>
                  </a:lnTo>
                  <a:lnTo>
                    <a:pt x="1870" y="6365"/>
                  </a:lnTo>
                  <a:lnTo>
                    <a:pt x="1869" y="6348"/>
                  </a:lnTo>
                  <a:lnTo>
                    <a:pt x="1867" y="6331"/>
                  </a:lnTo>
                  <a:lnTo>
                    <a:pt x="1865" y="6314"/>
                  </a:lnTo>
                  <a:lnTo>
                    <a:pt x="1863" y="6296"/>
                  </a:lnTo>
                  <a:lnTo>
                    <a:pt x="1863" y="6288"/>
                  </a:lnTo>
                  <a:lnTo>
                    <a:pt x="1863" y="6281"/>
                  </a:lnTo>
                  <a:lnTo>
                    <a:pt x="1863" y="6273"/>
                  </a:lnTo>
                  <a:lnTo>
                    <a:pt x="1863" y="6263"/>
                  </a:lnTo>
                  <a:lnTo>
                    <a:pt x="1865" y="6238"/>
                  </a:lnTo>
                  <a:lnTo>
                    <a:pt x="1867" y="6212"/>
                  </a:lnTo>
                  <a:lnTo>
                    <a:pt x="1869" y="6186"/>
                  </a:lnTo>
                  <a:lnTo>
                    <a:pt x="1872" y="6161"/>
                  </a:lnTo>
                  <a:lnTo>
                    <a:pt x="1875" y="6149"/>
                  </a:lnTo>
                  <a:lnTo>
                    <a:pt x="1878" y="6137"/>
                  </a:lnTo>
                  <a:lnTo>
                    <a:pt x="1882" y="6125"/>
                  </a:lnTo>
                  <a:lnTo>
                    <a:pt x="1886" y="6113"/>
                  </a:lnTo>
                  <a:lnTo>
                    <a:pt x="1887" y="6104"/>
                  </a:lnTo>
                  <a:lnTo>
                    <a:pt x="1888" y="6097"/>
                  </a:lnTo>
                  <a:lnTo>
                    <a:pt x="1890" y="6089"/>
                  </a:lnTo>
                  <a:lnTo>
                    <a:pt x="1893" y="6080"/>
                  </a:lnTo>
                  <a:lnTo>
                    <a:pt x="1896" y="6073"/>
                  </a:lnTo>
                  <a:lnTo>
                    <a:pt x="1900" y="6065"/>
                  </a:lnTo>
                  <a:lnTo>
                    <a:pt x="1903" y="6055"/>
                  </a:lnTo>
                  <a:lnTo>
                    <a:pt x="1905" y="6045"/>
                  </a:lnTo>
                  <a:lnTo>
                    <a:pt x="1909" y="6034"/>
                  </a:lnTo>
                  <a:lnTo>
                    <a:pt x="1912" y="6023"/>
                  </a:lnTo>
                  <a:lnTo>
                    <a:pt x="1914" y="6020"/>
                  </a:lnTo>
                  <a:lnTo>
                    <a:pt x="1916" y="6018"/>
                  </a:lnTo>
                  <a:lnTo>
                    <a:pt x="1917" y="6015"/>
                  </a:lnTo>
                  <a:lnTo>
                    <a:pt x="1918" y="6011"/>
                  </a:lnTo>
                  <a:lnTo>
                    <a:pt x="1922" y="5999"/>
                  </a:lnTo>
                  <a:lnTo>
                    <a:pt x="1927" y="5985"/>
                  </a:lnTo>
                  <a:lnTo>
                    <a:pt x="1934" y="5972"/>
                  </a:lnTo>
                  <a:lnTo>
                    <a:pt x="1939" y="5959"/>
                  </a:lnTo>
                  <a:lnTo>
                    <a:pt x="1954" y="5927"/>
                  </a:lnTo>
                  <a:lnTo>
                    <a:pt x="1970" y="5895"/>
                  </a:lnTo>
                  <a:lnTo>
                    <a:pt x="1986" y="5863"/>
                  </a:lnTo>
                  <a:lnTo>
                    <a:pt x="2003" y="5830"/>
                  </a:lnTo>
                  <a:lnTo>
                    <a:pt x="2010" y="5818"/>
                  </a:lnTo>
                  <a:lnTo>
                    <a:pt x="2020" y="5805"/>
                  </a:lnTo>
                  <a:lnTo>
                    <a:pt x="2024" y="5803"/>
                  </a:lnTo>
                  <a:lnTo>
                    <a:pt x="2027" y="5802"/>
                  </a:lnTo>
                  <a:lnTo>
                    <a:pt x="2029" y="5801"/>
                  </a:lnTo>
                  <a:lnTo>
                    <a:pt x="2031" y="5801"/>
                  </a:lnTo>
                  <a:lnTo>
                    <a:pt x="2034" y="5802"/>
                  </a:lnTo>
                  <a:lnTo>
                    <a:pt x="2037" y="5804"/>
                  </a:lnTo>
                  <a:lnTo>
                    <a:pt x="2046" y="5815"/>
                  </a:lnTo>
                  <a:lnTo>
                    <a:pt x="2056" y="5827"/>
                  </a:lnTo>
                  <a:lnTo>
                    <a:pt x="2065" y="5840"/>
                  </a:lnTo>
                  <a:lnTo>
                    <a:pt x="2074" y="5852"/>
                  </a:lnTo>
                  <a:lnTo>
                    <a:pt x="2081" y="5862"/>
                  </a:lnTo>
                  <a:lnTo>
                    <a:pt x="2088" y="5873"/>
                  </a:lnTo>
                  <a:lnTo>
                    <a:pt x="2095" y="5884"/>
                  </a:lnTo>
                  <a:lnTo>
                    <a:pt x="2102" y="5895"/>
                  </a:lnTo>
                  <a:lnTo>
                    <a:pt x="2111" y="5914"/>
                  </a:lnTo>
                  <a:lnTo>
                    <a:pt x="2120" y="5933"/>
                  </a:lnTo>
                  <a:lnTo>
                    <a:pt x="2131" y="5951"/>
                  </a:lnTo>
                  <a:lnTo>
                    <a:pt x="2140" y="5971"/>
                  </a:lnTo>
                  <a:lnTo>
                    <a:pt x="2148" y="5994"/>
                  </a:lnTo>
                  <a:lnTo>
                    <a:pt x="2153" y="6008"/>
                  </a:lnTo>
                  <a:lnTo>
                    <a:pt x="2158" y="6018"/>
                  </a:lnTo>
                  <a:lnTo>
                    <a:pt x="2164" y="6030"/>
                  </a:lnTo>
                  <a:lnTo>
                    <a:pt x="2168" y="6047"/>
                  </a:lnTo>
                  <a:lnTo>
                    <a:pt x="2173" y="6064"/>
                  </a:lnTo>
                  <a:lnTo>
                    <a:pt x="2178" y="6082"/>
                  </a:lnTo>
                  <a:lnTo>
                    <a:pt x="2182" y="6099"/>
                  </a:lnTo>
                  <a:lnTo>
                    <a:pt x="2184" y="6122"/>
                  </a:lnTo>
                  <a:lnTo>
                    <a:pt x="2187" y="6144"/>
                  </a:lnTo>
                  <a:lnTo>
                    <a:pt x="2189" y="6166"/>
                  </a:lnTo>
                  <a:lnTo>
                    <a:pt x="2191" y="6188"/>
                  </a:lnTo>
                  <a:lnTo>
                    <a:pt x="2191" y="6204"/>
                  </a:lnTo>
                  <a:lnTo>
                    <a:pt x="2191" y="6219"/>
                  </a:lnTo>
                  <a:lnTo>
                    <a:pt x="2191" y="6235"/>
                  </a:lnTo>
                  <a:lnTo>
                    <a:pt x="2191" y="6250"/>
                  </a:lnTo>
                  <a:lnTo>
                    <a:pt x="2189" y="6261"/>
                  </a:lnTo>
                  <a:lnTo>
                    <a:pt x="2188" y="6277"/>
                  </a:lnTo>
                  <a:lnTo>
                    <a:pt x="2186" y="6303"/>
                  </a:lnTo>
                  <a:lnTo>
                    <a:pt x="2182" y="6353"/>
                  </a:lnTo>
                  <a:lnTo>
                    <a:pt x="2178" y="6367"/>
                  </a:lnTo>
                  <a:lnTo>
                    <a:pt x="2173" y="6382"/>
                  </a:lnTo>
                  <a:lnTo>
                    <a:pt x="2171" y="6395"/>
                  </a:lnTo>
                  <a:lnTo>
                    <a:pt x="2168" y="6408"/>
                  </a:lnTo>
                  <a:lnTo>
                    <a:pt x="2166" y="6420"/>
                  </a:lnTo>
                  <a:lnTo>
                    <a:pt x="2164" y="6434"/>
                  </a:lnTo>
                  <a:lnTo>
                    <a:pt x="2159" y="6445"/>
                  </a:lnTo>
                  <a:lnTo>
                    <a:pt x="2154" y="6456"/>
                  </a:lnTo>
                  <a:lnTo>
                    <a:pt x="2151" y="6463"/>
                  </a:lnTo>
                  <a:lnTo>
                    <a:pt x="2149" y="6471"/>
                  </a:lnTo>
                  <a:lnTo>
                    <a:pt x="2147" y="6480"/>
                  </a:lnTo>
                  <a:lnTo>
                    <a:pt x="2145" y="6489"/>
                  </a:lnTo>
                  <a:lnTo>
                    <a:pt x="2138" y="6504"/>
                  </a:lnTo>
                  <a:lnTo>
                    <a:pt x="2131" y="6523"/>
                  </a:lnTo>
                  <a:lnTo>
                    <a:pt x="2120" y="6545"/>
                  </a:lnTo>
                  <a:lnTo>
                    <a:pt x="2109" y="6571"/>
                  </a:lnTo>
                  <a:lnTo>
                    <a:pt x="2088" y="6604"/>
                  </a:lnTo>
                  <a:lnTo>
                    <a:pt x="2075" y="6627"/>
                  </a:lnTo>
                  <a:lnTo>
                    <a:pt x="2064" y="6644"/>
                  </a:lnTo>
                  <a:lnTo>
                    <a:pt x="2056" y="6659"/>
                  </a:lnTo>
                  <a:lnTo>
                    <a:pt x="2048" y="6665"/>
                  </a:lnTo>
                  <a:lnTo>
                    <a:pt x="2041" y="6674"/>
                  </a:lnTo>
                  <a:lnTo>
                    <a:pt x="2037" y="6675"/>
                  </a:lnTo>
                  <a:lnTo>
                    <a:pt x="2031" y="6677"/>
                  </a:lnTo>
                  <a:close/>
                  <a:moveTo>
                    <a:pt x="2266" y="6758"/>
                  </a:moveTo>
                  <a:lnTo>
                    <a:pt x="2265" y="6757"/>
                  </a:lnTo>
                  <a:lnTo>
                    <a:pt x="2257" y="6756"/>
                  </a:lnTo>
                  <a:lnTo>
                    <a:pt x="2236" y="6754"/>
                  </a:lnTo>
                  <a:lnTo>
                    <a:pt x="2197" y="6751"/>
                  </a:lnTo>
                  <a:lnTo>
                    <a:pt x="2190" y="6748"/>
                  </a:lnTo>
                  <a:lnTo>
                    <a:pt x="2184" y="6743"/>
                  </a:lnTo>
                  <a:lnTo>
                    <a:pt x="2184" y="6739"/>
                  </a:lnTo>
                  <a:lnTo>
                    <a:pt x="2184" y="6735"/>
                  </a:lnTo>
                  <a:lnTo>
                    <a:pt x="2185" y="6731"/>
                  </a:lnTo>
                  <a:lnTo>
                    <a:pt x="2188" y="6723"/>
                  </a:lnTo>
                  <a:lnTo>
                    <a:pt x="2193" y="6714"/>
                  </a:lnTo>
                  <a:lnTo>
                    <a:pt x="2201" y="6696"/>
                  </a:lnTo>
                  <a:lnTo>
                    <a:pt x="2216" y="6667"/>
                  </a:lnTo>
                  <a:lnTo>
                    <a:pt x="2238" y="6621"/>
                  </a:lnTo>
                  <a:lnTo>
                    <a:pt x="2251" y="6603"/>
                  </a:lnTo>
                  <a:lnTo>
                    <a:pt x="2261" y="6588"/>
                  </a:lnTo>
                  <a:lnTo>
                    <a:pt x="2271" y="6574"/>
                  </a:lnTo>
                  <a:lnTo>
                    <a:pt x="2285" y="6552"/>
                  </a:lnTo>
                  <a:lnTo>
                    <a:pt x="2299" y="6536"/>
                  </a:lnTo>
                  <a:lnTo>
                    <a:pt x="2309" y="6524"/>
                  </a:lnTo>
                  <a:lnTo>
                    <a:pt x="2318" y="6512"/>
                  </a:lnTo>
                  <a:lnTo>
                    <a:pt x="2326" y="6500"/>
                  </a:lnTo>
                  <a:lnTo>
                    <a:pt x="2345" y="6485"/>
                  </a:lnTo>
                  <a:lnTo>
                    <a:pt x="2363" y="6468"/>
                  </a:lnTo>
                  <a:lnTo>
                    <a:pt x="2383" y="6452"/>
                  </a:lnTo>
                  <a:lnTo>
                    <a:pt x="2401" y="6435"/>
                  </a:lnTo>
                  <a:lnTo>
                    <a:pt x="2416" y="6426"/>
                  </a:lnTo>
                  <a:lnTo>
                    <a:pt x="2431" y="6417"/>
                  </a:lnTo>
                  <a:lnTo>
                    <a:pt x="2446" y="6408"/>
                  </a:lnTo>
                  <a:lnTo>
                    <a:pt x="2463" y="6398"/>
                  </a:lnTo>
                  <a:lnTo>
                    <a:pt x="2471" y="6395"/>
                  </a:lnTo>
                  <a:lnTo>
                    <a:pt x="2492" y="6386"/>
                  </a:lnTo>
                  <a:lnTo>
                    <a:pt x="2531" y="6371"/>
                  </a:lnTo>
                  <a:lnTo>
                    <a:pt x="2595" y="6347"/>
                  </a:lnTo>
                  <a:lnTo>
                    <a:pt x="2619" y="6343"/>
                  </a:lnTo>
                  <a:lnTo>
                    <a:pt x="2633" y="6341"/>
                  </a:lnTo>
                  <a:lnTo>
                    <a:pt x="2642" y="6339"/>
                  </a:lnTo>
                  <a:lnTo>
                    <a:pt x="2654" y="6336"/>
                  </a:lnTo>
                  <a:lnTo>
                    <a:pt x="2660" y="6334"/>
                  </a:lnTo>
                  <a:lnTo>
                    <a:pt x="2667" y="6331"/>
                  </a:lnTo>
                  <a:lnTo>
                    <a:pt x="2701" y="6326"/>
                  </a:lnTo>
                  <a:lnTo>
                    <a:pt x="2750" y="6321"/>
                  </a:lnTo>
                  <a:lnTo>
                    <a:pt x="2796" y="6316"/>
                  </a:lnTo>
                  <a:lnTo>
                    <a:pt x="2819" y="6313"/>
                  </a:lnTo>
                  <a:lnTo>
                    <a:pt x="2828" y="6311"/>
                  </a:lnTo>
                  <a:lnTo>
                    <a:pt x="2841" y="6311"/>
                  </a:lnTo>
                  <a:lnTo>
                    <a:pt x="2868" y="6311"/>
                  </a:lnTo>
                  <a:lnTo>
                    <a:pt x="2917" y="6311"/>
                  </a:lnTo>
                  <a:lnTo>
                    <a:pt x="2929" y="6314"/>
                  </a:lnTo>
                  <a:lnTo>
                    <a:pt x="2935" y="6316"/>
                  </a:lnTo>
                  <a:lnTo>
                    <a:pt x="2939" y="6318"/>
                  </a:lnTo>
                  <a:lnTo>
                    <a:pt x="2945" y="6320"/>
                  </a:lnTo>
                  <a:lnTo>
                    <a:pt x="2945" y="6329"/>
                  </a:lnTo>
                  <a:lnTo>
                    <a:pt x="2946" y="6338"/>
                  </a:lnTo>
                  <a:lnTo>
                    <a:pt x="2942" y="6349"/>
                  </a:lnTo>
                  <a:lnTo>
                    <a:pt x="2937" y="6362"/>
                  </a:lnTo>
                  <a:lnTo>
                    <a:pt x="2928" y="6379"/>
                  </a:lnTo>
                  <a:lnTo>
                    <a:pt x="2918" y="6397"/>
                  </a:lnTo>
                  <a:lnTo>
                    <a:pt x="2908" y="6414"/>
                  </a:lnTo>
                  <a:lnTo>
                    <a:pt x="2898" y="6431"/>
                  </a:lnTo>
                  <a:lnTo>
                    <a:pt x="2886" y="6450"/>
                  </a:lnTo>
                  <a:lnTo>
                    <a:pt x="2873" y="6468"/>
                  </a:lnTo>
                  <a:lnTo>
                    <a:pt x="2861" y="6488"/>
                  </a:lnTo>
                  <a:lnTo>
                    <a:pt x="2848" y="6506"/>
                  </a:lnTo>
                  <a:lnTo>
                    <a:pt x="2839" y="6515"/>
                  </a:lnTo>
                  <a:lnTo>
                    <a:pt x="2826" y="6529"/>
                  </a:lnTo>
                  <a:lnTo>
                    <a:pt x="2805" y="6552"/>
                  </a:lnTo>
                  <a:lnTo>
                    <a:pt x="2773" y="6585"/>
                  </a:lnTo>
                  <a:lnTo>
                    <a:pt x="2754" y="6599"/>
                  </a:lnTo>
                  <a:lnTo>
                    <a:pt x="2739" y="6611"/>
                  </a:lnTo>
                  <a:lnTo>
                    <a:pt x="2717" y="6625"/>
                  </a:lnTo>
                  <a:lnTo>
                    <a:pt x="2685" y="6648"/>
                  </a:lnTo>
                  <a:lnTo>
                    <a:pt x="2678" y="6651"/>
                  </a:lnTo>
                  <a:lnTo>
                    <a:pt x="2674" y="6653"/>
                  </a:lnTo>
                  <a:lnTo>
                    <a:pt x="2670" y="6656"/>
                  </a:lnTo>
                  <a:lnTo>
                    <a:pt x="2663" y="6661"/>
                  </a:lnTo>
                  <a:lnTo>
                    <a:pt x="2616" y="6684"/>
                  </a:lnTo>
                  <a:lnTo>
                    <a:pt x="2586" y="6696"/>
                  </a:lnTo>
                  <a:lnTo>
                    <a:pt x="2567" y="6705"/>
                  </a:lnTo>
                  <a:lnTo>
                    <a:pt x="2552" y="6712"/>
                  </a:lnTo>
                  <a:lnTo>
                    <a:pt x="2510" y="6725"/>
                  </a:lnTo>
                  <a:lnTo>
                    <a:pt x="2475" y="6733"/>
                  </a:lnTo>
                  <a:lnTo>
                    <a:pt x="2448" y="6741"/>
                  </a:lnTo>
                  <a:lnTo>
                    <a:pt x="2427" y="6746"/>
                  </a:lnTo>
                  <a:lnTo>
                    <a:pt x="2419" y="6748"/>
                  </a:lnTo>
                  <a:lnTo>
                    <a:pt x="2411" y="6749"/>
                  </a:lnTo>
                  <a:lnTo>
                    <a:pt x="2401" y="6750"/>
                  </a:lnTo>
                  <a:lnTo>
                    <a:pt x="2392" y="6751"/>
                  </a:lnTo>
                  <a:lnTo>
                    <a:pt x="2361" y="6752"/>
                  </a:lnTo>
                  <a:lnTo>
                    <a:pt x="2330" y="6754"/>
                  </a:lnTo>
                  <a:lnTo>
                    <a:pt x="2298" y="6756"/>
                  </a:lnTo>
                  <a:lnTo>
                    <a:pt x="2266" y="6758"/>
                  </a:lnTo>
                  <a:close/>
                  <a:moveTo>
                    <a:pt x="2348" y="5975"/>
                  </a:moveTo>
                  <a:lnTo>
                    <a:pt x="2335" y="5953"/>
                  </a:lnTo>
                  <a:lnTo>
                    <a:pt x="2320" y="5931"/>
                  </a:lnTo>
                  <a:lnTo>
                    <a:pt x="2307" y="5908"/>
                  </a:lnTo>
                  <a:lnTo>
                    <a:pt x="2294" y="5886"/>
                  </a:lnTo>
                  <a:lnTo>
                    <a:pt x="2285" y="5865"/>
                  </a:lnTo>
                  <a:lnTo>
                    <a:pt x="2276" y="5846"/>
                  </a:lnTo>
                  <a:lnTo>
                    <a:pt x="2267" y="5825"/>
                  </a:lnTo>
                  <a:lnTo>
                    <a:pt x="2258" y="5805"/>
                  </a:lnTo>
                  <a:lnTo>
                    <a:pt x="2254" y="5791"/>
                  </a:lnTo>
                  <a:lnTo>
                    <a:pt x="2249" y="5777"/>
                  </a:lnTo>
                  <a:lnTo>
                    <a:pt x="2244" y="5763"/>
                  </a:lnTo>
                  <a:lnTo>
                    <a:pt x="2238" y="5748"/>
                  </a:lnTo>
                  <a:lnTo>
                    <a:pt x="2233" y="5717"/>
                  </a:lnTo>
                  <a:lnTo>
                    <a:pt x="2230" y="5697"/>
                  </a:lnTo>
                  <a:lnTo>
                    <a:pt x="2226" y="5680"/>
                  </a:lnTo>
                  <a:lnTo>
                    <a:pt x="2221" y="5656"/>
                  </a:lnTo>
                  <a:lnTo>
                    <a:pt x="2221" y="5631"/>
                  </a:lnTo>
                  <a:lnTo>
                    <a:pt x="2221" y="5607"/>
                  </a:lnTo>
                  <a:lnTo>
                    <a:pt x="2221" y="5582"/>
                  </a:lnTo>
                  <a:lnTo>
                    <a:pt x="2221" y="5558"/>
                  </a:lnTo>
                  <a:lnTo>
                    <a:pt x="2224" y="5546"/>
                  </a:lnTo>
                  <a:lnTo>
                    <a:pt x="2228" y="5535"/>
                  </a:lnTo>
                  <a:lnTo>
                    <a:pt x="2230" y="5522"/>
                  </a:lnTo>
                  <a:lnTo>
                    <a:pt x="2233" y="5508"/>
                  </a:lnTo>
                  <a:lnTo>
                    <a:pt x="2235" y="5494"/>
                  </a:lnTo>
                  <a:lnTo>
                    <a:pt x="2237" y="5480"/>
                  </a:lnTo>
                  <a:lnTo>
                    <a:pt x="2241" y="5464"/>
                  </a:lnTo>
                  <a:lnTo>
                    <a:pt x="2246" y="5449"/>
                  </a:lnTo>
                  <a:lnTo>
                    <a:pt x="2251" y="5433"/>
                  </a:lnTo>
                  <a:lnTo>
                    <a:pt x="2255" y="5416"/>
                  </a:lnTo>
                  <a:lnTo>
                    <a:pt x="2267" y="5385"/>
                  </a:lnTo>
                  <a:lnTo>
                    <a:pt x="2275" y="5365"/>
                  </a:lnTo>
                  <a:lnTo>
                    <a:pt x="2279" y="5351"/>
                  </a:lnTo>
                  <a:lnTo>
                    <a:pt x="2282" y="5344"/>
                  </a:lnTo>
                  <a:lnTo>
                    <a:pt x="2291" y="5323"/>
                  </a:lnTo>
                  <a:lnTo>
                    <a:pt x="2298" y="5307"/>
                  </a:lnTo>
                  <a:lnTo>
                    <a:pt x="2306" y="5291"/>
                  </a:lnTo>
                  <a:lnTo>
                    <a:pt x="2318" y="5266"/>
                  </a:lnTo>
                  <a:lnTo>
                    <a:pt x="2324" y="5257"/>
                  </a:lnTo>
                  <a:lnTo>
                    <a:pt x="2338" y="5235"/>
                  </a:lnTo>
                  <a:lnTo>
                    <a:pt x="2358" y="5198"/>
                  </a:lnTo>
                  <a:lnTo>
                    <a:pt x="2389" y="5147"/>
                  </a:lnTo>
                  <a:lnTo>
                    <a:pt x="2396" y="5138"/>
                  </a:lnTo>
                  <a:lnTo>
                    <a:pt x="2404" y="5129"/>
                  </a:lnTo>
                  <a:lnTo>
                    <a:pt x="2411" y="5130"/>
                  </a:lnTo>
                  <a:lnTo>
                    <a:pt x="2418" y="5131"/>
                  </a:lnTo>
                  <a:lnTo>
                    <a:pt x="2422" y="5134"/>
                  </a:lnTo>
                  <a:lnTo>
                    <a:pt x="2427" y="5138"/>
                  </a:lnTo>
                  <a:lnTo>
                    <a:pt x="2452" y="5183"/>
                  </a:lnTo>
                  <a:lnTo>
                    <a:pt x="2465" y="5207"/>
                  </a:lnTo>
                  <a:lnTo>
                    <a:pt x="2472" y="5218"/>
                  </a:lnTo>
                  <a:lnTo>
                    <a:pt x="2476" y="5223"/>
                  </a:lnTo>
                  <a:lnTo>
                    <a:pt x="2479" y="5235"/>
                  </a:lnTo>
                  <a:lnTo>
                    <a:pt x="2483" y="5244"/>
                  </a:lnTo>
                  <a:lnTo>
                    <a:pt x="2489" y="5256"/>
                  </a:lnTo>
                  <a:lnTo>
                    <a:pt x="2499" y="5277"/>
                  </a:lnTo>
                  <a:lnTo>
                    <a:pt x="2503" y="5292"/>
                  </a:lnTo>
                  <a:lnTo>
                    <a:pt x="2507" y="5305"/>
                  </a:lnTo>
                  <a:lnTo>
                    <a:pt x="2511" y="5317"/>
                  </a:lnTo>
                  <a:lnTo>
                    <a:pt x="2516" y="5338"/>
                  </a:lnTo>
                  <a:lnTo>
                    <a:pt x="2522" y="5365"/>
                  </a:lnTo>
                  <a:lnTo>
                    <a:pt x="2530" y="5390"/>
                  </a:lnTo>
                  <a:lnTo>
                    <a:pt x="2531" y="5405"/>
                  </a:lnTo>
                  <a:lnTo>
                    <a:pt x="2533" y="5420"/>
                  </a:lnTo>
                  <a:lnTo>
                    <a:pt x="2534" y="5435"/>
                  </a:lnTo>
                  <a:lnTo>
                    <a:pt x="2536" y="5450"/>
                  </a:lnTo>
                  <a:lnTo>
                    <a:pt x="2536" y="5469"/>
                  </a:lnTo>
                  <a:lnTo>
                    <a:pt x="2536" y="5488"/>
                  </a:lnTo>
                  <a:lnTo>
                    <a:pt x="2536" y="5507"/>
                  </a:lnTo>
                  <a:lnTo>
                    <a:pt x="2536" y="5528"/>
                  </a:lnTo>
                  <a:lnTo>
                    <a:pt x="2535" y="5545"/>
                  </a:lnTo>
                  <a:lnTo>
                    <a:pt x="2533" y="5564"/>
                  </a:lnTo>
                  <a:lnTo>
                    <a:pt x="2531" y="5582"/>
                  </a:lnTo>
                  <a:lnTo>
                    <a:pt x="2529" y="5601"/>
                  </a:lnTo>
                  <a:lnTo>
                    <a:pt x="2522" y="5625"/>
                  </a:lnTo>
                  <a:lnTo>
                    <a:pt x="2517" y="5649"/>
                  </a:lnTo>
                  <a:lnTo>
                    <a:pt x="2512" y="5673"/>
                  </a:lnTo>
                  <a:lnTo>
                    <a:pt x="2506" y="5695"/>
                  </a:lnTo>
                  <a:lnTo>
                    <a:pt x="2502" y="5703"/>
                  </a:lnTo>
                  <a:lnTo>
                    <a:pt x="2500" y="5710"/>
                  </a:lnTo>
                  <a:lnTo>
                    <a:pt x="2498" y="5720"/>
                  </a:lnTo>
                  <a:lnTo>
                    <a:pt x="2494" y="5737"/>
                  </a:lnTo>
                  <a:lnTo>
                    <a:pt x="2490" y="5745"/>
                  </a:lnTo>
                  <a:lnTo>
                    <a:pt x="2487" y="5753"/>
                  </a:lnTo>
                  <a:lnTo>
                    <a:pt x="2482" y="5764"/>
                  </a:lnTo>
                  <a:lnTo>
                    <a:pt x="2476" y="5783"/>
                  </a:lnTo>
                  <a:lnTo>
                    <a:pt x="2473" y="5787"/>
                  </a:lnTo>
                  <a:lnTo>
                    <a:pt x="2469" y="5791"/>
                  </a:lnTo>
                  <a:lnTo>
                    <a:pt x="2463" y="5807"/>
                  </a:lnTo>
                  <a:lnTo>
                    <a:pt x="2459" y="5818"/>
                  </a:lnTo>
                  <a:lnTo>
                    <a:pt x="2453" y="5831"/>
                  </a:lnTo>
                  <a:lnTo>
                    <a:pt x="2441" y="5853"/>
                  </a:lnTo>
                  <a:lnTo>
                    <a:pt x="2418" y="5893"/>
                  </a:lnTo>
                  <a:lnTo>
                    <a:pt x="2404" y="5914"/>
                  </a:lnTo>
                  <a:lnTo>
                    <a:pt x="2398" y="5922"/>
                  </a:lnTo>
                  <a:lnTo>
                    <a:pt x="2395" y="5925"/>
                  </a:lnTo>
                  <a:lnTo>
                    <a:pt x="2390" y="5934"/>
                  </a:lnTo>
                  <a:lnTo>
                    <a:pt x="2383" y="5943"/>
                  </a:lnTo>
                  <a:lnTo>
                    <a:pt x="2377" y="5954"/>
                  </a:lnTo>
                  <a:lnTo>
                    <a:pt x="2370" y="5964"/>
                  </a:lnTo>
                  <a:lnTo>
                    <a:pt x="2364" y="5968"/>
                  </a:lnTo>
                  <a:lnTo>
                    <a:pt x="2358" y="5974"/>
                  </a:lnTo>
                  <a:lnTo>
                    <a:pt x="2353" y="5974"/>
                  </a:lnTo>
                  <a:lnTo>
                    <a:pt x="2348" y="5975"/>
                  </a:lnTo>
                  <a:close/>
                  <a:moveTo>
                    <a:pt x="2715" y="5315"/>
                  </a:moveTo>
                  <a:lnTo>
                    <a:pt x="2708" y="5304"/>
                  </a:lnTo>
                  <a:lnTo>
                    <a:pt x="2703" y="5295"/>
                  </a:lnTo>
                  <a:lnTo>
                    <a:pt x="2696" y="5281"/>
                  </a:lnTo>
                  <a:lnTo>
                    <a:pt x="2683" y="5258"/>
                  </a:lnTo>
                  <a:lnTo>
                    <a:pt x="2674" y="5231"/>
                  </a:lnTo>
                  <a:lnTo>
                    <a:pt x="2669" y="5217"/>
                  </a:lnTo>
                  <a:lnTo>
                    <a:pt x="2666" y="5207"/>
                  </a:lnTo>
                  <a:lnTo>
                    <a:pt x="2661" y="5198"/>
                  </a:lnTo>
                  <a:lnTo>
                    <a:pt x="2656" y="5178"/>
                  </a:lnTo>
                  <a:lnTo>
                    <a:pt x="2652" y="5165"/>
                  </a:lnTo>
                  <a:lnTo>
                    <a:pt x="2649" y="5154"/>
                  </a:lnTo>
                  <a:lnTo>
                    <a:pt x="2643" y="5138"/>
                  </a:lnTo>
                  <a:lnTo>
                    <a:pt x="2641" y="5124"/>
                  </a:lnTo>
                  <a:lnTo>
                    <a:pt x="2638" y="5109"/>
                  </a:lnTo>
                  <a:lnTo>
                    <a:pt x="2636" y="5094"/>
                  </a:lnTo>
                  <a:lnTo>
                    <a:pt x="2634" y="5079"/>
                  </a:lnTo>
                  <a:lnTo>
                    <a:pt x="2632" y="5069"/>
                  </a:lnTo>
                  <a:lnTo>
                    <a:pt x="2629" y="5060"/>
                  </a:lnTo>
                  <a:lnTo>
                    <a:pt x="2627" y="5051"/>
                  </a:lnTo>
                  <a:lnTo>
                    <a:pt x="2624" y="5042"/>
                  </a:lnTo>
                  <a:lnTo>
                    <a:pt x="2624" y="5017"/>
                  </a:lnTo>
                  <a:lnTo>
                    <a:pt x="2624" y="4993"/>
                  </a:lnTo>
                  <a:lnTo>
                    <a:pt x="2624" y="4968"/>
                  </a:lnTo>
                  <a:lnTo>
                    <a:pt x="2624" y="4943"/>
                  </a:lnTo>
                  <a:lnTo>
                    <a:pt x="2626" y="4934"/>
                  </a:lnTo>
                  <a:lnTo>
                    <a:pt x="2628" y="4924"/>
                  </a:lnTo>
                  <a:lnTo>
                    <a:pt x="2631" y="4915"/>
                  </a:lnTo>
                  <a:lnTo>
                    <a:pt x="2634" y="4904"/>
                  </a:lnTo>
                  <a:lnTo>
                    <a:pt x="2635" y="4894"/>
                  </a:lnTo>
                  <a:lnTo>
                    <a:pt x="2636" y="4883"/>
                  </a:lnTo>
                  <a:lnTo>
                    <a:pt x="2638" y="4871"/>
                  </a:lnTo>
                  <a:lnTo>
                    <a:pt x="2640" y="4861"/>
                  </a:lnTo>
                  <a:lnTo>
                    <a:pt x="2643" y="4850"/>
                  </a:lnTo>
                  <a:lnTo>
                    <a:pt x="2647" y="4839"/>
                  </a:lnTo>
                  <a:lnTo>
                    <a:pt x="2651" y="4826"/>
                  </a:lnTo>
                  <a:lnTo>
                    <a:pt x="2654" y="4814"/>
                  </a:lnTo>
                  <a:lnTo>
                    <a:pt x="2675" y="4761"/>
                  </a:lnTo>
                  <a:lnTo>
                    <a:pt x="2689" y="4729"/>
                  </a:lnTo>
                  <a:lnTo>
                    <a:pt x="2698" y="4707"/>
                  </a:lnTo>
                  <a:lnTo>
                    <a:pt x="2709" y="4683"/>
                  </a:lnTo>
                  <a:lnTo>
                    <a:pt x="2720" y="4664"/>
                  </a:lnTo>
                  <a:lnTo>
                    <a:pt x="2728" y="4653"/>
                  </a:lnTo>
                  <a:lnTo>
                    <a:pt x="2733" y="4644"/>
                  </a:lnTo>
                  <a:lnTo>
                    <a:pt x="2739" y="4632"/>
                  </a:lnTo>
                  <a:lnTo>
                    <a:pt x="2772" y="4582"/>
                  </a:lnTo>
                  <a:lnTo>
                    <a:pt x="2791" y="4553"/>
                  </a:lnTo>
                  <a:lnTo>
                    <a:pt x="2801" y="4537"/>
                  </a:lnTo>
                  <a:lnTo>
                    <a:pt x="2808" y="4528"/>
                  </a:lnTo>
                  <a:lnTo>
                    <a:pt x="2820" y="4514"/>
                  </a:lnTo>
                  <a:lnTo>
                    <a:pt x="2832" y="4498"/>
                  </a:lnTo>
                  <a:lnTo>
                    <a:pt x="2838" y="4498"/>
                  </a:lnTo>
                  <a:lnTo>
                    <a:pt x="2845" y="4497"/>
                  </a:lnTo>
                  <a:lnTo>
                    <a:pt x="2847" y="4499"/>
                  </a:lnTo>
                  <a:lnTo>
                    <a:pt x="2851" y="4502"/>
                  </a:lnTo>
                  <a:lnTo>
                    <a:pt x="2859" y="4518"/>
                  </a:lnTo>
                  <a:lnTo>
                    <a:pt x="2866" y="4532"/>
                  </a:lnTo>
                  <a:lnTo>
                    <a:pt x="2874" y="4547"/>
                  </a:lnTo>
                  <a:lnTo>
                    <a:pt x="2881" y="4563"/>
                  </a:lnTo>
                  <a:lnTo>
                    <a:pt x="2887" y="4573"/>
                  </a:lnTo>
                  <a:lnTo>
                    <a:pt x="2891" y="4583"/>
                  </a:lnTo>
                  <a:lnTo>
                    <a:pt x="2896" y="4595"/>
                  </a:lnTo>
                  <a:lnTo>
                    <a:pt x="2900" y="4606"/>
                  </a:lnTo>
                  <a:lnTo>
                    <a:pt x="2906" y="4626"/>
                  </a:lnTo>
                  <a:lnTo>
                    <a:pt x="2910" y="4643"/>
                  </a:lnTo>
                  <a:lnTo>
                    <a:pt x="2915" y="4661"/>
                  </a:lnTo>
                  <a:lnTo>
                    <a:pt x="2920" y="4686"/>
                  </a:lnTo>
                  <a:lnTo>
                    <a:pt x="2921" y="4698"/>
                  </a:lnTo>
                  <a:lnTo>
                    <a:pt x="2924" y="4712"/>
                  </a:lnTo>
                  <a:lnTo>
                    <a:pt x="2925" y="4724"/>
                  </a:lnTo>
                  <a:lnTo>
                    <a:pt x="2927" y="4737"/>
                  </a:lnTo>
                  <a:lnTo>
                    <a:pt x="2930" y="4752"/>
                  </a:lnTo>
                  <a:lnTo>
                    <a:pt x="2934" y="4767"/>
                  </a:lnTo>
                  <a:lnTo>
                    <a:pt x="2934" y="4784"/>
                  </a:lnTo>
                  <a:lnTo>
                    <a:pt x="2934" y="4802"/>
                  </a:lnTo>
                  <a:lnTo>
                    <a:pt x="2934" y="4819"/>
                  </a:lnTo>
                  <a:lnTo>
                    <a:pt x="2934" y="4837"/>
                  </a:lnTo>
                  <a:lnTo>
                    <a:pt x="2929" y="4862"/>
                  </a:lnTo>
                  <a:lnTo>
                    <a:pt x="2926" y="4882"/>
                  </a:lnTo>
                  <a:lnTo>
                    <a:pt x="2921" y="4906"/>
                  </a:lnTo>
                  <a:lnTo>
                    <a:pt x="2916" y="4945"/>
                  </a:lnTo>
                  <a:lnTo>
                    <a:pt x="2904" y="4987"/>
                  </a:lnTo>
                  <a:lnTo>
                    <a:pt x="2894" y="5017"/>
                  </a:lnTo>
                  <a:lnTo>
                    <a:pt x="2888" y="5039"/>
                  </a:lnTo>
                  <a:lnTo>
                    <a:pt x="2881" y="5058"/>
                  </a:lnTo>
                  <a:lnTo>
                    <a:pt x="2879" y="5062"/>
                  </a:lnTo>
                  <a:lnTo>
                    <a:pt x="2875" y="5073"/>
                  </a:lnTo>
                  <a:lnTo>
                    <a:pt x="2866" y="5093"/>
                  </a:lnTo>
                  <a:lnTo>
                    <a:pt x="2849" y="5128"/>
                  </a:lnTo>
                  <a:lnTo>
                    <a:pt x="2849" y="5131"/>
                  </a:lnTo>
                  <a:lnTo>
                    <a:pt x="2848" y="5135"/>
                  </a:lnTo>
                  <a:lnTo>
                    <a:pt x="2834" y="5159"/>
                  </a:lnTo>
                  <a:lnTo>
                    <a:pt x="2821" y="5182"/>
                  </a:lnTo>
                  <a:lnTo>
                    <a:pt x="2807" y="5206"/>
                  </a:lnTo>
                  <a:lnTo>
                    <a:pt x="2792" y="5229"/>
                  </a:lnTo>
                  <a:lnTo>
                    <a:pt x="2775" y="5253"/>
                  </a:lnTo>
                  <a:lnTo>
                    <a:pt x="2765" y="5267"/>
                  </a:lnTo>
                  <a:lnTo>
                    <a:pt x="2757" y="5277"/>
                  </a:lnTo>
                  <a:lnTo>
                    <a:pt x="2753" y="5280"/>
                  </a:lnTo>
                  <a:lnTo>
                    <a:pt x="2746" y="5291"/>
                  </a:lnTo>
                  <a:lnTo>
                    <a:pt x="2737" y="5302"/>
                  </a:lnTo>
                  <a:lnTo>
                    <a:pt x="2732" y="5307"/>
                  </a:lnTo>
                  <a:lnTo>
                    <a:pt x="2726" y="5313"/>
                  </a:lnTo>
                  <a:lnTo>
                    <a:pt x="2720" y="5314"/>
                  </a:lnTo>
                  <a:lnTo>
                    <a:pt x="2715" y="5315"/>
                  </a:lnTo>
                  <a:close/>
                  <a:moveTo>
                    <a:pt x="3127" y="4695"/>
                  </a:moveTo>
                  <a:lnTo>
                    <a:pt x="3124" y="4691"/>
                  </a:lnTo>
                  <a:lnTo>
                    <a:pt x="3119" y="4686"/>
                  </a:lnTo>
                  <a:lnTo>
                    <a:pt x="3115" y="4676"/>
                  </a:lnTo>
                  <a:lnTo>
                    <a:pt x="3112" y="4665"/>
                  </a:lnTo>
                  <a:lnTo>
                    <a:pt x="3108" y="4654"/>
                  </a:lnTo>
                  <a:lnTo>
                    <a:pt x="3104" y="4643"/>
                  </a:lnTo>
                  <a:lnTo>
                    <a:pt x="3102" y="4634"/>
                  </a:lnTo>
                  <a:lnTo>
                    <a:pt x="3100" y="4624"/>
                  </a:lnTo>
                  <a:lnTo>
                    <a:pt x="3098" y="4614"/>
                  </a:lnTo>
                  <a:lnTo>
                    <a:pt x="3096" y="4604"/>
                  </a:lnTo>
                  <a:lnTo>
                    <a:pt x="3090" y="4587"/>
                  </a:lnTo>
                  <a:lnTo>
                    <a:pt x="3086" y="4576"/>
                  </a:lnTo>
                  <a:lnTo>
                    <a:pt x="3084" y="4567"/>
                  </a:lnTo>
                  <a:lnTo>
                    <a:pt x="3080" y="4554"/>
                  </a:lnTo>
                  <a:lnTo>
                    <a:pt x="3078" y="4531"/>
                  </a:lnTo>
                  <a:lnTo>
                    <a:pt x="3076" y="4508"/>
                  </a:lnTo>
                  <a:lnTo>
                    <a:pt x="3073" y="4486"/>
                  </a:lnTo>
                  <a:lnTo>
                    <a:pt x="3071" y="4464"/>
                  </a:lnTo>
                  <a:lnTo>
                    <a:pt x="3069" y="4456"/>
                  </a:lnTo>
                  <a:lnTo>
                    <a:pt x="3067" y="4448"/>
                  </a:lnTo>
                  <a:lnTo>
                    <a:pt x="3067" y="4440"/>
                  </a:lnTo>
                  <a:lnTo>
                    <a:pt x="3067" y="4430"/>
                  </a:lnTo>
                  <a:lnTo>
                    <a:pt x="3066" y="4422"/>
                  </a:lnTo>
                  <a:lnTo>
                    <a:pt x="3065" y="4413"/>
                  </a:lnTo>
                  <a:lnTo>
                    <a:pt x="3070" y="4382"/>
                  </a:lnTo>
                  <a:lnTo>
                    <a:pt x="3074" y="4352"/>
                  </a:lnTo>
                  <a:lnTo>
                    <a:pt x="3079" y="4321"/>
                  </a:lnTo>
                  <a:lnTo>
                    <a:pt x="3084" y="4289"/>
                  </a:lnTo>
                  <a:lnTo>
                    <a:pt x="3086" y="4281"/>
                  </a:lnTo>
                  <a:lnTo>
                    <a:pt x="3089" y="4273"/>
                  </a:lnTo>
                  <a:lnTo>
                    <a:pt x="3092" y="4264"/>
                  </a:lnTo>
                  <a:lnTo>
                    <a:pt x="3096" y="4255"/>
                  </a:lnTo>
                  <a:lnTo>
                    <a:pt x="3098" y="4244"/>
                  </a:lnTo>
                  <a:lnTo>
                    <a:pt x="3100" y="4232"/>
                  </a:lnTo>
                  <a:lnTo>
                    <a:pt x="3109" y="4209"/>
                  </a:lnTo>
                  <a:lnTo>
                    <a:pt x="3118" y="4185"/>
                  </a:lnTo>
                  <a:lnTo>
                    <a:pt x="3129" y="4162"/>
                  </a:lnTo>
                  <a:lnTo>
                    <a:pt x="3139" y="4138"/>
                  </a:lnTo>
                  <a:lnTo>
                    <a:pt x="3147" y="4126"/>
                  </a:lnTo>
                  <a:lnTo>
                    <a:pt x="3153" y="4116"/>
                  </a:lnTo>
                  <a:lnTo>
                    <a:pt x="3161" y="4101"/>
                  </a:lnTo>
                  <a:lnTo>
                    <a:pt x="3173" y="4078"/>
                  </a:lnTo>
                  <a:lnTo>
                    <a:pt x="3204" y="4034"/>
                  </a:lnTo>
                  <a:lnTo>
                    <a:pt x="3221" y="4008"/>
                  </a:lnTo>
                  <a:lnTo>
                    <a:pt x="3232" y="3993"/>
                  </a:lnTo>
                  <a:lnTo>
                    <a:pt x="3242" y="3977"/>
                  </a:lnTo>
                  <a:lnTo>
                    <a:pt x="3254" y="3965"/>
                  </a:lnTo>
                  <a:lnTo>
                    <a:pt x="3267" y="3953"/>
                  </a:lnTo>
                  <a:lnTo>
                    <a:pt x="3269" y="3946"/>
                  </a:lnTo>
                  <a:lnTo>
                    <a:pt x="3272" y="3943"/>
                  </a:lnTo>
                  <a:lnTo>
                    <a:pt x="3274" y="3941"/>
                  </a:lnTo>
                  <a:lnTo>
                    <a:pt x="3278" y="3937"/>
                  </a:lnTo>
                  <a:lnTo>
                    <a:pt x="3290" y="3925"/>
                  </a:lnTo>
                  <a:lnTo>
                    <a:pt x="3296" y="3918"/>
                  </a:lnTo>
                  <a:lnTo>
                    <a:pt x="3302" y="3913"/>
                  </a:lnTo>
                  <a:lnTo>
                    <a:pt x="3309" y="3907"/>
                  </a:lnTo>
                  <a:lnTo>
                    <a:pt x="3313" y="3907"/>
                  </a:lnTo>
                  <a:lnTo>
                    <a:pt x="3317" y="3907"/>
                  </a:lnTo>
                  <a:lnTo>
                    <a:pt x="3321" y="3909"/>
                  </a:lnTo>
                  <a:lnTo>
                    <a:pt x="3324" y="3914"/>
                  </a:lnTo>
                  <a:lnTo>
                    <a:pt x="3328" y="3925"/>
                  </a:lnTo>
                  <a:lnTo>
                    <a:pt x="3333" y="3936"/>
                  </a:lnTo>
                  <a:lnTo>
                    <a:pt x="3338" y="3947"/>
                  </a:lnTo>
                  <a:lnTo>
                    <a:pt x="3343" y="3960"/>
                  </a:lnTo>
                  <a:lnTo>
                    <a:pt x="3346" y="3973"/>
                  </a:lnTo>
                  <a:lnTo>
                    <a:pt x="3348" y="3979"/>
                  </a:lnTo>
                  <a:lnTo>
                    <a:pt x="3350" y="3983"/>
                  </a:lnTo>
                  <a:lnTo>
                    <a:pt x="3352" y="3986"/>
                  </a:lnTo>
                  <a:lnTo>
                    <a:pt x="3357" y="4012"/>
                  </a:lnTo>
                  <a:lnTo>
                    <a:pt x="3364" y="4038"/>
                  </a:lnTo>
                  <a:lnTo>
                    <a:pt x="3369" y="4063"/>
                  </a:lnTo>
                  <a:lnTo>
                    <a:pt x="3375" y="4089"/>
                  </a:lnTo>
                  <a:lnTo>
                    <a:pt x="3376" y="4113"/>
                  </a:lnTo>
                  <a:lnTo>
                    <a:pt x="3377" y="4130"/>
                  </a:lnTo>
                  <a:lnTo>
                    <a:pt x="3377" y="4150"/>
                  </a:lnTo>
                  <a:lnTo>
                    <a:pt x="3377" y="4182"/>
                  </a:lnTo>
                  <a:lnTo>
                    <a:pt x="3376" y="4194"/>
                  </a:lnTo>
                  <a:lnTo>
                    <a:pt x="3375" y="4205"/>
                  </a:lnTo>
                  <a:lnTo>
                    <a:pt x="3374" y="4217"/>
                  </a:lnTo>
                  <a:lnTo>
                    <a:pt x="3373" y="4229"/>
                  </a:lnTo>
                  <a:lnTo>
                    <a:pt x="3371" y="4237"/>
                  </a:lnTo>
                  <a:lnTo>
                    <a:pt x="3367" y="4243"/>
                  </a:lnTo>
                  <a:lnTo>
                    <a:pt x="3365" y="4260"/>
                  </a:lnTo>
                  <a:lnTo>
                    <a:pt x="3363" y="4277"/>
                  </a:lnTo>
                  <a:lnTo>
                    <a:pt x="3360" y="4293"/>
                  </a:lnTo>
                  <a:lnTo>
                    <a:pt x="3356" y="4310"/>
                  </a:lnTo>
                  <a:lnTo>
                    <a:pt x="3351" y="4323"/>
                  </a:lnTo>
                  <a:lnTo>
                    <a:pt x="3347" y="4333"/>
                  </a:lnTo>
                  <a:lnTo>
                    <a:pt x="3344" y="4345"/>
                  </a:lnTo>
                  <a:lnTo>
                    <a:pt x="3339" y="4366"/>
                  </a:lnTo>
                  <a:lnTo>
                    <a:pt x="3334" y="4374"/>
                  </a:lnTo>
                  <a:lnTo>
                    <a:pt x="3328" y="4384"/>
                  </a:lnTo>
                  <a:lnTo>
                    <a:pt x="3323" y="4403"/>
                  </a:lnTo>
                  <a:lnTo>
                    <a:pt x="3319" y="4416"/>
                  </a:lnTo>
                  <a:lnTo>
                    <a:pt x="3312" y="4432"/>
                  </a:lnTo>
                  <a:lnTo>
                    <a:pt x="3301" y="4456"/>
                  </a:lnTo>
                  <a:lnTo>
                    <a:pt x="3294" y="4470"/>
                  </a:lnTo>
                  <a:lnTo>
                    <a:pt x="3286" y="4486"/>
                  </a:lnTo>
                  <a:lnTo>
                    <a:pt x="3273" y="4508"/>
                  </a:lnTo>
                  <a:lnTo>
                    <a:pt x="3254" y="4544"/>
                  </a:lnTo>
                  <a:lnTo>
                    <a:pt x="3242" y="4561"/>
                  </a:lnTo>
                  <a:lnTo>
                    <a:pt x="3229" y="4579"/>
                  </a:lnTo>
                  <a:lnTo>
                    <a:pt x="3215" y="4600"/>
                  </a:lnTo>
                  <a:lnTo>
                    <a:pt x="3198" y="4623"/>
                  </a:lnTo>
                  <a:lnTo>
                    <a:pt x="3190" y="4634"/>
                  </a:lnTo>
                  <a:lnTo>
                    <a:pt x="3180" y="4643"/>
                  </a:lnTo>
                  <a:lnTo>
                    <a:pt x="3173" y="4653"/>
                  </a:lnTo>
                  <a:lnTo>
                    <a:pt x="3164" y="4665"/>
                  </a:lnTo>
                  <a:lnTo>
                    <a:pt x="3155" y="4675"/>
                  </a:lnTo>
                  <a:lnTo>
                    <a:pt x="3136" y="4694"/>
                  </a:lnTo>
                  <a:lnTo>
                    <a:pt x="3131" y="4694"/>
                  </a:lnTo>
                  <a:lnTo>
                    <a:pt x="3127" y="4695"/>
                  </a:lnTo>
                  <a:close/>
                  <a:moveTo>
                    <a:pt x="3577" y="4118"/>
                  </a:moveTo>
                  <a:lnTo>
                    <a:pt x="3574" y="4103"/>
                  </a:lnTo>
                  <a:lnTo>
                    <a:pt x="3570" y="4089"/>
                  </a:lnTo>
                  <a:lnTo>
                    <a:pt x="3566" y="4075"/>
                  </a:lnTo>
                  <a:lnTo>
                    <a:pt x="3561" y="4059"/>
                  </a:lnTo>
                  <a:lnTo>
                    <a:pt x="3559" y="4036"/>
                  </a:lnTo>
                  <a:lnTo>
                    <a:pt x="3557" y="4012"/>
                  </a:lnTo>
                  <a:lnTo>
                    <a:pt x="3553" y="3988"/>
                  </a:lnTo>
                  <a:lnTo>
                    <a:pt x="3550" y="3964"/>
                  </a:lnTo>
                  <a:lnTo>
                    <a:pt x="3550" y="3936"/>
                  </a:lnTo>
                  <a:lnTo>
                    <a:pt x="3550" y="3907"/>
                  </a:lnTo>
                  <a:lnTo>
                    <a:pt x="3550" y="3880"/>
                  </a:lnTo>
                  <a:lnTo>
                    <a:pt x="3550" y="3851"/>
                  </a:lnTo>
                  <a:lnTo>
                    <a:pt x="3554" y="3823"/>
                  </a:lnTo>
                  <a:lnTo>
                    <a:pt x="3558" y="3800"/>
                  </a:lnTo>
                  <a:lnTo>
                    <a:pt x="3560" y="3779"/>
                  </a:lnTo>
                  <a:lnTo>
                    <a:pt x="3563" y="3761"/>
                  </a:lnTo>
                  <a:lnTo>
                    <a:pt x="3567" y="3745"/>
                  </a:lnTo>
                  <a:lnTo>
                    <a:pt x="3572" y="3730"/>
                  </a:lnTo>
                  <a:lnTo>
                    <a:pt x="3576" y="3714"/>
                  </a:lnTo>
                  <a:lnTo>
                    <a:pt x="3580" y="3697"/>
                  </a:lnTo>
                  <a:lnTo>
                    <a:pt x="3585" y="3687"/>
                  </a:lnTo>
                  <a:lnTo>
                    <a:pt x="3593" y="3668"/>
                  </a:lnTo>
                  <a:lnTo>
                    <a:pt x="3605" y="3641"/>
                  </a:lnTo>
                  <a:lnTo>
                    <a:pt x="3622" y="3603"/>
                  </a:lnTo>
                  <a:lnTo>
                    <a:pt x="3629" y="3593"/>
                  </a:lnTo>
                  <a:lnTo>
                    <a:pt x="3634" y="3584"/>
                  </a:lnTo>
                  <a:lnTo>
                    <a:pt x="3639" y="3576"/>
                  </a:lnTo>
                  <a:lnTo>
                    <a:pt x="3645" y="3564"/>
                  </a:lnTo>
                  <a:lnTo>
                    <a:pt x="3659" y="3543"/>
                  </a:lnTo>
                  <a:lnTo>
                    <a:pt x="3673" y="3522"/>
                  </a:lnTo>
                  <a:lnTo>
                    <a:pt x="3688" y="3500"/>
                  </a:lnTo>
                  <a:lnTo>
                    <a:pt x="3703" y="3478"/>
                  </a:lnTo>
                  <a:lnTo>
                    <a:pt x="3710" y="3469"/>
                  </a:lnTo>
                  <a:lnTo>
                    <a:pt x="3720" y="3461"/>
                  </a:lnTo>
                  <a:lnTo>
                    <a:pt x="3723" y="3455"/>
                  </a:lnTo>
                  <a:lnTo>
                    <a:pt x="3728" y="3448"/>
                  </a:lnTo>
                  <a:lnTo>
                    <a:pt x="3739" y="3435"/>
                  </a:lnTo>
                  <a:lnTo>
                    <a:pt x="3760" y="3409"/>
                  </a:lnTo>
                  <a:lnTo>
                    <a:pt x="3762" y="3409"/>
                  </a:lnTo>
                  <a:lnTo>
                    <a:pt x="3766" y="3408"/>
                  </a:lnTo>
                  <a:lnTo>
                    <a:pt x="3795" y="3378"/>
                  </a:lnTo>
                  <a:lnTo>
                    <a:pt x="3809" y="3363"/>
                  </a:lnTo>
                  <a:lnTo>
                    <a:pt x="3816" y="3357"/>
                  </a:lnTo>
                  <a:lnTo>
                    <a:pt x="3821" y="3354"/>
                  </a:lnTo>
                  <a:lnTo>
                    <a:pt x="3827" y="3356"/>
                  </a:lnTo>
                  <a:lnTo>
                    <a:pt x="3832" y="3359"/>
                  </a:lnTo>
                  <a:lnTo>
                    <a:pt x="3837" y="3367"/>
                  </a:lnTo>
                  <a:lnTo>
                    <a:pt x="3840" y="3376"/>
                  </a:lnTo>
                  <a:lnTo>
                    <a:pt x="3844" y="3392"/>
                  </a:lnTo>
                  <a:lnTo>
                    <a:pt x="3852" y="3419"/>
                  </a:lnTo>
                  <a:lnTo>
                    <a:pt x="3854" y="3437"/>
                  </a:lnTo>
                  <a:lnTo>
                    <a:pt x="3856" y="3453"/>
                  </a:lnTo>
                  <a:lnTo>
                    <a:pt x="3859" y="3469"/>
                  </a:lnTo>
                  <a:lnTo>
                    <a:pt x="3861" y="3487"/>
                  </a:lnTo>
                  <a:lnTo>
                    <a:pt x="3861" y="3515"/>
                  </a:lnTo>
                  <a:lnTo>
                    <a:pt x="3861" y="3543"/>
                  </a:lnTo>
                  <a:lnTo>
                    <a:pt x="3861" y="3572"/>
                  </a:lnTo>
                  <a:lnTo>
                    <a:pt x="3861" y="3602"/>
                  </a:lnTo>
                  <a:lnTo>
                    <a:pt x="3859" y="3618"/>
                  </a:lnTo>
                  <a:lnTo>
                    <a:pt x="3856" y="3636"/>
                  </a:lnTo>
                  <a:lnTo>
                    <a:pt x="3854" y="3654"/>
                  </a:lnTo>
                  <a:lnTo>
                    <a:pt x="3852" y="3672"/>
                  </a:lnTo>
                  <a:lnTo>
                    <a:pt x="3847" y="3687"/>
                  </a:lnTo>
                  <a:lnTo>
                    <a:pt x="3843" y="3698"/>
                  </a:lnTo>
                  <a:lnTo>
                    <a:pt x="3840" y="3713"/>
                  </a:lnTo>
                  <a:lnTo>
                    <a:pt x="3835" y="3734"/>
                  </a:lnTo>
                  <a:lnTo>
                    <a:pt x="3826" y="3752"/>
                  </a:lnTo>
                  <a:lnTo>
                    <a:pt x="3818" y="3771"/>
                  </a:lnTo>
                  <a:lnTo>
                    <a:pt x="3809" y="3796"/>
                  </a:lnTo>
                  <a:lnTo>
                    <a:pt x="3797" y="3823"/>
                  </a:lnTo>
                  <a:lnTo>
                    <a:pt x="3783" y="3850"/>
                  </a:lnTo>
                  <a:lnTo>
                    <a:pt x="3772" y="3872"/>
                  </a:lnTo>
                  <a:lnTo>
                    <a:pt x="3760" y="3893"/>
                  </a:lnTo>
                  <a:lnTo>
                    <a:pt x="3744" y="3922"/>
                  </a:lnTo>
                  <a:lnTo>
                    <a:pt x="3736" y="3934"/>
                  </a:lnTo>
                  <a:lnTo>
                    <a:pt x="3724" y="3952"/>
                  </a:lnTo>
                  <a:lnTo>
                    <a:pt x="3712" y="3969"/>
                  </a:lnTo>
                  <a:lnTo>
                    <a:pt x="3706" y="3977"/>
                  </a:lnTo>
                  <a:lnTo>
                    <a:pt x="3695" y="3994"/>
                  </a:lnTo>
                  <a:lnTo>
                    <a:pt x="3684" y="4009"/>
                  </a:lnTo>
                  <a:lnTo>
                    <a:pt x="3671" y="4024"/>
                  </a:lnTo>
                  <a:lnTo>
                    <a:pt x="3659" y="4040"/>
                  </a:lnTo>
                  <a:lnTo>
                    <a:pt x="3640" y="4062"/>
                  </a:lnTo>
                  <a:lnTo>
                    <a:pt x="3628" y="4075"/>
                  </a:lnTo>
                  <a:lnTo>
                    <a:pt x="3621" y="4084"/>
                  </a:lnTo>
                  <a:lnTo>
                    <a:pt x="3613" y="4094"/>
                  </a:lnTo>
                  <a:lnTo>
                    <a:pt x="3602" y="4105"/>
                  </a:lnTo>
                  <a:lnTo>
                    <a:pt x="3589" y="4117"/>
                  </a:lnTo>
                  <a:lnTo>
                    <a:pt x="3584" y="4117"/>
                  </a:lnTo>
                  <a:lnTo>
                    <a:pt x="3577" y="4118"/>
                  </a:lnTo>
                  <a:close/>
                  <a:moveTo>
                    <a:pt x="4068" y="3577"/>
                  </a:moveTo>
                  <a:lnTo>
                    <a:pt x="4066" y="3568"/>
                  </a:lnTo>
                  <a:lnTo>
                    <a:pt x="4063" y="3558"/>
                  </a:lnTo>
                  <a:lnTo>
                    <a:pt x="4060" y="3547"/>
                  </a:lnTo>
                  <a:lnTo>
                    <a:pt x="4056" y="3537"/>
                  </a:lnTo>
                  <a:lnTo>
                    <a:pt x="4056" y="3500"/>
                  </a:lnTo>
                  <a:lnTo>
                    <a:pt x="4056" y="3463"/>
                  </a:lnTo>
                  <a:lnTo>
                    <a:pt x="4056" y="3426"/>
                  </a:lnTo>
                  <a:lnTo>
                    <a:pt x="4056" y="3389"/>
                  </a:lnTo>
                  <a:lnTo>
                    <a:pt x="4063" y="3353"/>
                  </a:lnTo>
                  <a:lnTo>
                    <a:pt x="4069" y="3315"/>
                  </a:lnTo>
                  <a:lnTo>
                    <a:pt x="4075" y="3282"/>
                  </a:lnTo>
                  <a:lnTo>
                    <a:pt x="4079" y="3261"/>
                  </a:lnTo>
                  <a:lnTo>
                    <a:pt x="4083" y="3252"/>
                  </a:lnTo>
                  <a:lnTo>
                    <a:pt x="4088" y="3233"/>
                  </a:lnTo>
                  <a:lnTo>
                    <a:pt x="4096" y="3206"/>
                  </a:lnTo>
                  <a:lnTo>
                    <a:pt x="4105" y="3175"/>
                  </a:lnTo>
                  <a:lnTo>
                    <a:pt x="4113" y="3164"/>
                  </a:lnTo>
                  <a:lnTo>
                    <a:pt x="4118" y="3154"/>
                  </a:lnTo>
                  <a:lnTo>
                    <a:pt x="4124" y="3137"/>
                  </a:lnTo>
                  <a:lnTo>
                    <a:pt x="4136" y="3111"/>
                  </a:lnTo>
                  <a:lnTo>
                    <a:pt x="4149" y="3089"/>
                  </a:lnTo>
                  <a:lnTo>
                    <a:pt x="4163" y="3067"/>
                  </a:lnTo>
                  <a:lnTo>
                    <a:pt x="4179" y="3041"/>
                  </a:lnTo>
                  <a:lnTo>
                    <a:pt x="4202" y="3008"/>
                  </a:lnTo>
                  <a:lnTo>
                    <a:pt x="4207" y="3002"/>
                  </a:lnTo>
                  <a:lnTo>
                    <a:pt x="4224" y="2982"/>
                  </a:lnTo>
                  <a:lnTo>
                    <a:pt x="4258" y="2944"/>
                  </a:lnTo>
                  <a:lnTo>
                    <a:pt x="4319" y="2880"/>
                  </a:lnTo>
                  <a:lnTo>
                    <a:pt x="4322" y="2879"/>
                  </a:lnTo>
                  <a:lnTo>
                    <a:pt x="4325" y="2878"/>
                  </a:lnTo>
                  <a:lnTo>
                    <a:pt x="4339" y="2865"/>
                  </a:lnTo>
                  <a:lnTo>
                    <a:pt x="4354" y="2852"/>
                  </a:lnTo>
                  <a:lnTo>
                    <a:pt x="4361" y="2848"/>
                  </a:lnTo>
                  <a:lnTo>
                    <a:pt x="4370" y="2844"/>
                  </a:lnTo>
                  <a:lnTo>
                    <a:pt x="4373" y="2844"/>
                  </a:lnTo>
                  <a:lnTo>
                    <a:pt x="4377" y="2844"/>
                  </a:lnTo>
                  <a:lnTo>
                    <a:pt x="4380" y="2849"/>
                  </a:lnTo>
                  <a:lnTo>
                    <a:pt x="4383" y="2855"/>
                  </a:lnTo>
                  <a:lnTo>
                    <a:pt x="4385" y="2873"/>
                  </a:lnTo>
                  <a:lnTo>
                    <a:pt x="4388" y="2889"/>
                  </a:lnTo>
                  <a:lnTo>
                    <a:pt x="4391" y="2905"/>
                  </a:lnTo>
                  <a:lnTo>
                    <a:pt x="4394" y="2923"/>
                  </a:lnTo>
                  <a:lnTo>
                    <a:pt x="4394" y="2946"/>
                  </a:lnTo>
                  <a:lnTo>
                    <a:pt x="4394" y="2970"/>
                  </a:lnTo>
                  <a:lnTo>
                    <a:pt x="4394" y="2994"/>
                  </a:lnTo>
                  <a:lnTo>
                    <a:pt x="4394" y="3016"/>
                  </a:lnTo>
                  <a:lnTo>
                    <a:pt x="4392" y="3037"/>
                  </a:lnTo>
                  <a:lnTo>
                    <a:pt x="4390" y="3057"/>
                  </a:lnTo>
                  <a:lnTo>
                    <a:pt x="4386" y="3078"/>
                  </a:lnTo>
                  <a:lnTo>
                    <a:pt x="4383" y="3098"/>
                  </a:lnTo>
                  <a:lnTo>
                    <a:pt x="4378" y="3114"/>
                  </a:lnTo>
                  <a:lnTo>
                    <a:pt x="4375" y="3125"/>
                  </a:lnTo>
                  <a:lnTo>
                    <a:pt x="4372" y="3135"/>
                  </a:lnTo>
                  <a:lnTo>
                    <a:pt x="4368" y="3153"/>
                  </a:lnTo>
                  <a:lnTo>
                    <a:pt x="4360" y="3172"/>
                  </a:lnTo>
                  <a:lnTo>
                    <a:pt x="4355" y="3185"/>
                  </a:lnTo>
                  <a:lnTo>
                    <a:pt x="4352" y="3196"/>
                  </a:lnTo>
                  <a:lnTo>
                    <a:pt x="4347" y="3209"/>
                  </a:lnTo>
                  <a:lnTo>
                    <a:pt x="4335" y="3235"/>
                  </a:lnTo>
                  <a:lnTo>
                    <a:pt x="4324" y="3256"/>
                  </a:lnTo>
                  <a:lnTo>
                    <a:pt x="4315" y="3273"/>
                  </a:lnTo>
                  <a:lnTo>
                    <a:pt x="4308" y="3287"/>
                  </a:lnTo>
                  <a:lnTo>
                    <a:pt x="4299" y="3303"/>
                  </a:lnTo>
                  <a:lnTo>
                    <a:pt x="4290" y="3320"/>
                  </a:lnTo>
                  <a:lnTo>
                    <a:pt x="4280" y="3337"/>
                  </a:lnTo>
                  <a:lnTo>
                    <a:pt x="4269" y="3354"/>
                  </a:lnTo>
                  <a:lnTo>
                    <a:pt x="4242" y="3394"/>
                  </a:lnTo>
                  <a:lnTo>
                    <a:pt x="4226" y="3414"/>
                  </a:lnTo>
                  <a:lnTo>
                    <a:pt x="4221" y="3423"/>
                  </a:lnTo>
                  <a:lnTo>
                    <a:pt x="4219" y="3426"/>
                  </a:lnTo>
                  <a:lnTo>
                    <a:pt x="4205" y="3444"/>
                  </a:lnTo>
                  <a:lnTo>
                    <a:pt x="4191" y="3460"/>
                  </a:lnTo>
                  <a:lnTo>
                    <a:pt x="4175" y="3478"/>
                  </a:lnTo>
                  <a:lnTo>
                    <a:pt x="4161" y="3494"/>
                  </a:lnTo>
                  <a:lnTo>
                    <a:pt x="4120" y="3536"/>
                  </a:lnTo>
                  <a:lnTo>
                    <a:pt x="4095" y="3560"/>
                  </a:lnTo>
                  <a:lnTo>
                    <a:pt x="4085" y="3570"/>
                  </a:lnTo>
                  <a:lnTo>
                    <a:pt x="4081" y="3575"/>
                  </a:lnTo>
                  <a:lnTo>
                    <a:pt x="4075" y="3575"/>
                  </a:lnTo>
                  <a:lnTo>
                    <a:pt x="4068" y="3577"/>
                  </a:lnTo>
                  <a:close/>
                  <a:moveTo>
                    <a:pt x="4590" y="3082"/>
                  </a:moveTo>
                  <a:lnTo>
                    <a:pt x="4589" y="3080"/>
                  </a:lnTo>
                  <a:lnTo>
                    <a:pt x="4589" y="3071"/>
                  </a:lnTo>
                  <a:lnTo>
                    <a:pt x="4588" y="3045"/>
                  </a:lnTo>
                  <a:lnTo>
                    <a:pt x="4588" y="2996"/>
                  </a:lnTo>
                  <a:lnTo>
                    <a:pt x="4591" y="2981"/>
                  </a:lnTo>
                  <a:lnTo>
                    <a:pt x="4596" y="2966"/>
                  </a:lnTo>
                  <a:lnTo>
                    <a:pt x="4601" y="2921"/>
                  </a:lnTo>
                  <a:lnTo>
                    <a:pt x="4604" y="2895"/>
                  </a:lnTo>
                  <a:lnTo>
                    <a:pt x="4606" y="2880"/>
                  </a:lnTo>
                  <a:lnTo>
                    <a:pt x="4609" y="2864"/>
                  </a:lnTo>
                  <a:lnTo>
                    <a:pt x="4614" y="2846"/>
                  </a:lnTo>
                  <a:lnTo>
                    <a:pt x="4617" y="2832"/>
                  </a:lnTo>
                  <a:lnTo>
                    <a:pt x="4621" y="2816"/>
                  </a:lnTo>
                  <a:lnTo>
                    <a:pt x="4627" y="2792"/>
                  </a:lnTo>
                  <a:lnTo>
                    <a:pt x="4636" y="2766"/>
                  </a:lnTo>
                  <a:lnTo>
                    <a:pt x="4643" y="2745"/>
                  </a:lnTo>
                  <a:lnTo>
                    <a:pt x="4650" y="2724"/>
                  </a:lnTo>
                  <a:lnTo>
                    <a:pt x="4661" y="2696"/>
                  </a:lnTo>
                  <a:lnTo>
                    <a:pt x="4673" y="2673"/>
                  </a:lnTo>
                  <a:lnTo>
                    <a:pt x="4682" y="2655"/>
                  </a:lnTo>
                  <a:lnTo>
                    <a:pt x="4694" y="2634"/>
                  </a:lnTo>
                  <a:lnTo>
                    <a:pt x="4715" y="2601"/>
                  </a:lnTo>
                  <a:lnTo>
                    <a:pt x="4727" y="2584"/>
                  </a:lnTo>
                  <a:lnTo>
                    <a:pt x="4733" y="2575"/>
                  </a:lnTo>
                  <a:lnTo>
                    <a:pt x="4737" y="2571"/>
                  </a:lnTo>
                  <a:lnTo>
                    <a:pt x="4740" y="2569"/>
                  </a:lnTo>
                  <a:lnTo>
                    <a:pt x="4747" y="2558"/>
                  </a:lnTo>
                  <a:lnTo>
                    <a:pt x="4754" y="2546"/>
                  </a:lnTo>
                  <a:lnTo>
                    <a:pt x="4762" y="2538"/>
                  </a:lnTo>
                  <a:lnTo>
                    <a:pt x="4779" y="2520"/>
                  </a:lnTo>
                  <a:lnTo>
                    <a:pt x="4811" y="2486"/>
                  </a:lnTo>
                  <a:lnTo>
                    <a:pt x="4863" y="2432"/>
                  </a:lnTo>
                  <a:lnTo>
                    <a:pt x="4883" y="2418"/>
                  </a:lnTo>
                  <a:lnTo>
                    <a:pt x="4892" y="2412"/>
                  </a:lnTo>
                  <a:lnTo>
                    <a:pt x="4898" y="2406"/>
                  </a:lnTo>
                  <a:lnTo>
                    <a:pt x="4909" y="2398"/>
                  </a:lnTo>
                  <a:lnTo>
                    <a:pt x="4921" y="2388"/>
                  </a:lnTo>
                  <a:lnTo>
                    <a:pt x="4929" y="2383"/>
                  </a:lnTo>
                  <a:lnTo>
                    <a:pt x="4938" y="2378"/>
                  </a:lnTo>
                  <a:lnTo>
                    <a:pt x="4951" y="2372"/>
                  </a:lnTo>
                  <a:lnTo>
                    <a:pt x="4954" y="2372"/>
                  </a:lnTo>
                  <a:lnTo>
                    <a:pt x="4956" y="2372"/>
                  </a:lnTo>
                  <a:lnTo>
                    <a:pt x="4958" y="2373"/>
                  </a:lnTo>
                  <a:lnTo>
                    <a:pt x="4960" y="2375"/>
                  </a:lnTo>
                  <a:lnTo>
                    <a:pt x="4962" y="2386"/>
                  </a:lnTo>
                  <a:lnTo>
                    <a:pt x="4963" y="2403"/>
                  </a:lnTo>
                  <a:lnTo>
                    <a:pt x="4965" y="2419"/>
                  </a:lnTo>
                  <a:lnTo>
                    <a:pt x="4967" y="2434"/>
                  </a:lnTo>
                  <a:lnTo>
                    <a:pt x="4966" y="2445"/>
                  </a:lnTo>
                  <a:lnTo>
                    <a:pt x="4965" y="2459"/>
                  </a:lnTo>
                  <a:lnTo>
                    <a:pt x="4964" y="2477"/>
                  </a:lnTo>
                  <a:lnTo>
                    <a:pt x="4962" y="2500"/>
                  </a:lnTo>
                  <a:lnTo>
                    <a:pt x="4961" y="2509"/>
                  </a:lnTo>
                  <a:lnTo>
                    <a:pt x="4959" y="2520"/>
                  </a:lnTo>
                  <a:lnTo>
                    <a:pt x="4957" y="2538"/>
                  </a:lnTo>
                  <a:lnTo>
                    <a:pt x="4954" y="2572"/>
                  </a:lnTo>
                  <a:lnTo>
                    <a:pt x="4949" y="2584"/>
                  </a:lnTo>
                  <a:lnTo>
                    <a:pt x="4944" y="2598"/>
                  </a:lnTo>
                  <a:lnTo>
                    <a:pt x="4940" y="2607"/>
                  </a:lnTo>
                  <a:lnTo>
                    <a:pt x="4938" y="2616"/>
                  </a:lnTo>
                  <a:lnTo>
                    <a:pt x="4936" y="2626"/>
                  </a:lnTo>
                  <a:lnTo>
                    <a:pt x="4934" y="2636"/>
                  </a:lnTo>
                  <a:lnTo>
                    <a:pt x="4929" y="2647"/>
                  </a:lnTo>
                  <a:lnTo>
                    <a:pt x="4925" y="2655"/>
                  </a:lnTo>
                  <a:lnTo>
                    <a:pt x="4922" y="2665"/>
                  </a:lnTo>
                  <a:lnTo>
                    <a:pt x="4916" y="2681"/>
                  </a:lnTo>
                  <a:lnTo>
                    <a:pt x="4898" y="2715"/>
                  </a:lnTo>
                  <a:lnTo>
                    <a:pt x="4889" y="2733"/>
                  </a:lnTo>
                  <a:lnTo>
                    <a:pt x="4885" y="2743"/>
                  </a:lnTo>
                  <a:lnTo>
                    <a:pt x="4882" y="2751"/>
                  </a:lnTo>
                  <a:lnTo>
                    <a:pt x="4873" y="2766"/>
                  </a:lnTo>
                  <a:lnTo>
                    <a:pt x="4866" y="2777"/>
                  </a:lnTo>
                  <a:lnTo>
                    <a:pt x="4857" y="2788"/>
                  </a:lnTo>
                  <a:lnTo>
                    <a:pt x="4847" y="2803"/>
                  </a:lnTo>
                  <a:lnTo>
                    <a:pt x="4842" y="2812"/>
                  </a:lnTo>
                  <a:lnTo>
                    <a:pt x="4837" y="2822"/>
                  </a:lnTo>
                  <a:lnTo>
                    <a:pt x="4831" y="2832"/>
                  </a:lnTo>
                  <a:lnTo>
                    <a:pt x="4826" y="2842"/>
                  </a:lnTo>
                  <a:lnTo>
                    <a:pt x="4812" y="2858"/>
                  </a:lnTo>
                  <a:lnTo>
                    <a:pt x="4804" y="2869"/>
                  </a:lnTo>
                  <a:lnTo>
                    <a:pt x="4799" y="2876"/>
                  </a:lnTo>
                  <a:lnTo>
                    <a:pt x="4796" y="2880"/>
                  </a:lnTo>
                  <a:lnTo>
                    <a:pt x="4789" y="2888"/>
                  </a:lnTo>
                  <a:lnTo>
                    <a:pt x="4774" y="2907"/>
                  </a:lnTo>
                  <a:lnTo>
                    <a:pt x="4766" y="2918"/>
                  </a:lnTo>
                  <a:lnTo>
                    <a:pt x="4758" y="2928"/>
                  </a:lnTo>
                  <a:lnTo>
                    <a:pt x="4749" y="2938"/>
                  </a:lnTo>
                  <a:lnTo>
                    <a:pt x="4740" y="2947"/>
                  </a:lnTo>
                  <a:lnTo>
                    <a:pt x="4717" y="2973"/>
                  </a:lnTo>
                  <a:lnTo>
                    <a:pt x="4692" y="2998"/>
                  </a:lnTo>
                  <a:lnTo>
                    <a:pt x="4668" y="3022"/>
                  </a:lnTo>
                  <a:lnTo>
                    <a:pt x="4643" y="3047"/>
                  </a:lnTo>
                  <a:lnTo>
                    <a:pt x="4640" y="3047"/>
                  </a:lnTo>
                  <a:lnTo>
                    <a:pt x="4636" y="3049"/>
                  </a:lnTo>
                  <a:lnTo>
                    <a:pt x="4620" y="3064"/>
                  </a:lnTo>
                  <a:lnTo>
                    <a:pt x="4612" y="3073"/>
                  </a:lnTo>
                  <a:lnTo>
                    <a:pt x="4607" y="3077"/>
                  </a:lnTo>
                  <a:lnTo>
                    <a:pt x="4603" y="3080"/>
                  </a:lnTo>
                  <a:lnTo>
                    <a:pt x="4596" y="3080"/>
                  </a:lnTo>
                  <a:lnTo>
                    <a:pt x="4590" y="3082"/>
                  </a:lnTo>
                  <a:close/>
                  <a:moveTo>
                    <a:pt x="5152" y="2619"/>
                  </a:moveTo>
                  <a:lnTo>
                    <a:pt x="5151" y="2618"/>
                  </a:lnTo>
                  <a:lnTo>
                    <a:pt x="5151" y="2613"/>
                  </a:lnTo>
                  <a:lnTo>
                    <a:pt x="5151" y="2600"/>
                  </a:lnTo>
                  <a:lnTo>
                    <a:pt x="5152" y="2573"/>
                  </a:lnTo>
                  <a:lnTo>
                    <a:pt x="5154" y="2560"/>
                  </a:lnTo>
                  <a:lnTo>
                    <a:pt x="5157" y="2545"/>
                  </a:lnTo>
                  <a:lnTo>
                    <a:pt x="5159" y="2531"/>
                  </a:lnTo>
                  <a:lnTo>
                    <a:pt x="5161" y="2517"/>
                  </a:lnTo>
                  <a:lnTo>
                    <a:pt x="5163" y="2511"/>
                  </a:lnTo>
                  <a:lnTo>
                    <a:pt x="5167" y="2503"/>
                  </a:lnTo>
                  <a:lnTo>
                    <a:pt x="5169" y="2490"/>
                  </a:lnTo>
                  <a:lnTo>
                    <a:pt x="5171" y="2477"/>
                  </a:lnTo>
                  <a:lnTo>
                    <a:pt x="5173" y="2463"/>
                  </a:lnTo>
                  <a:lnTo>
                    <a:pt x="5176" y="2450"/>
                  </a:lnTo>
                  <a:lnTo>
                    <a:pt x="5185" y="2421"/>
                  </a:lnTo>
                  <a:lnTo>
                    <a:pt x="5194" y="2393"/>
                  </a:lnTo>
                  <a:lnTo>
                    <a:pt x="5203" y="2364"/>
                  </a:lnTo>
                  <a:lnTo>
                    <a:pt x="5211" y="2335"/>
                  </a:lnTo>
                  <a:lnTo>
                    <a:pt x="5220" y="2314"/>
                  </a:lnTo>
                  <a:lnTo>
                    <a:pt x="5231" y="2292"/>
                  </a:lnTo>
                  <a:lnTo>
                    <a:pt x="5240" y="2271"/>
                  </a:lnTo>
                  <a:lnTo>
                    <a:pt x="5250" y="2250"/>
                  </a:lnTo>
                  <a:lnTo>
                    <a:pt x="5274" y="2211"/>
                  </a:lnTo>
                  <a:lnTo>
                    <a:pt x="5289" y="2185"/>
                  </a:lnTo>
                  <a:lnTo>
                    <a:pt x="5301" y="2167"/>
                  </a:lnTo>
                  <a:lnTo>
                    <a:pt x="5309" y="2155"/>
                  </a:lnTo>
                  <a:lnTo>
                    <a:pt x="5317" y="2145"/>
                  </a:lnTo>
                  <a:lnTo>
                    <a:pt x="5331" y="2129"/>
                  </a:lnTo>
                  <a:lnTo>
                    <a:pt x="5349" y="2109"/>
                  </a:lnTo>
                  <a:lnTo>
                    <a:pt x="5364" y="2093"/>
                  </a:lnTo>
                  <a:lnTo>
                    <a:pt x="5369" y="2086"/>
                  </a:lnTo>
                  <a:lnTo>
                    <a:pt x="5375" y="2079"/>
                  </a:lnTo>
                  <a:lnTo>
                    <a:pt x="5386" y="2068"/>
                  </a:lnTo>
                  <a:lnTo>
                    <a:pt x="5404" y="2050"/>
                  </a:lnTo>
                  <a:lnTo>
                    <a:pt x="5440" y="2019"/>
                  </a:lnTo>
                  <a:lnTo>
                    <a:pt x="5462" y="2003"/>
                  </a:lnTo>
                  <a:lnTo>
                    <a:pt x="5472" y="1995"/>
                  </a:lnTo>
                  <a:lnTo>
                    <a:pt x="5476" y="1991"/>
                  </a:lnTo>
                  <a:lnTo>
                    <a:pt x="5489" y="1981"/>
                  </a:lnTo>
                  <a:lnTo>
                    <a:pt x="5504" y="1971"/>
                  </a:lnTo>
                  <a:lnTo>
                    <a:pt x="5518" y="1962"/>
                  </a:lnTo>
                  <a:lnTo>
                    <a:pt x="5532" y="1952"/>
                  </a:lnTo>
                  <a:lnTo>
                    <a:pt x="5546" y="1946"/>
                  </a:lnTo>
                  <a:lnTo>
                    <a:pt x="5562" y="1936"/>
                  </a:lnTo>
                  <a:lnTo>
                    <a:pt x="5568" y="1936"/>
                  </a:lnTo>
                  <a:lnTo>
                    <a:pt x="5574" y="1936"/>
                  </a:lnTo>
                  <a:lnTo>
                    <a:pt x="5575" y="1939"/>
                  </a:lnTo>
                  <a:lnTo>
                    <a:pt x="5577" y="1942"/>
                  </a:lnTo>
                  <a:lnTo>
                    <a:pt x="5577" y="1955"/>
                  </a:lnTo>
                  <a:lnTo>
                    <a:pt x="5577" y="1967"/>
                  </a:lnTo>
                  <a:lnTo>
                    <a:pt x="5577" y="1979"/>
                  </a:lnTo>
                  <a:lnTo>
                    <a:pt x="5577" y="1992"/>
                  </a:lnTo>
                  <a:lnTo>
                    <a:pt x="5572" y="2016"/>
                  </a:lnTo>
                  <a:lnTo>
                    <a:pt x="5568" y="2035"/>
                  </a:lnTo>
                  <a:lnTo>
                    <a:pt x="5564" y="2057"/>
                  </a:lnTo>
                  <a:lnTo>
                    <a:pt x="5558" y="2094"/>
                  </a:lnTo>
                  <a:lnTo>
                    <a:pt x="5553" y="2107"/>
                  </a:lnTo>
                  <a:lnTo>
                    <a:pt x="5549" y="2118"/>
                  </a:lnTo>
                  <a:lnTo>
                    <a:pt x="5546" y="2130"/>
                  </a:lnTo>
                  <a:lnTo>
                    <a:pt x="5540" y="2149"/>
                  </a:lnTo>
                  <a:lnTo>
                    <a:pt x="5535" y="2158"/>
                  </a:lnTo>
                  <a:lnTo>
                    <a:pt x="5531" y="2167"/>
                  </a:lnTo>
                  <a:lnTo>
                    <a:pt x="5526" y="2180"/>
                  </a:lnTo>
                  <a:lnTo>
                    <a:pt x="5518" y="2205"/>
                  </a:lnTo>
                  <a:lnTo>
                    <a:pt x="5496" y="2244"/>
                  </a:lnTo>
                  <a:lnTo>
                    <a:pt x="5484" y="2267"/>
                  </a:lnTo>
                  <a:lnTo>
                    <a:pt x="5477" y="2280"/>
                  </a:lnTo>
                  <a:lnTo>
                    <a:pt x="5474" y="2286"/>
                  </a:lnTo>
                  <a:lnTo>
                    <a:pt x="5448" y="2322"/>
                  </a:lnTo>
                  <a:lnTo>
                    <a:pt x="5434" y="2341"/>
                  </a:lnTo>
                  <a:lnTo>
                    <a:pt x="5427" y="2351"/>
                  </a:lnTo>
                  <a:lnTo>
                    <a:pt x="5424" y="2354"/>
                  </a:lnTo>
                  <a:lnTo>
                    <a:pt x="5413" y="2369"/>
                  </a:lnTo>
                  <a:lnTo>
                    <a:pt x="5402" y="2383"/>
                  </a:lnTo>
                  <a:lnTo>
                    <a:pt x="5392" y="2398"/>
                  </a:lnTo>
                  <a:lnTo>
                    <a:pt x="5381" y="2412"/>
                  </a:lnTo>
                  <a:lnTo>
                    <a:pt x="5371" y="2421"/>
                  </a:lnTo>
                  <a:lnTo>
                    <a:pt x="5352" y="2443"/>
                  </a:lnTo>
                  <a:lnTo>
                    <a:pt x="5318" y="2479"/>
                  </a:lnTo>
                  <a:lnTo>
                    <a:pt x="5267" y="2533"/>
                  </a:lnTo>
                  <a:lnTo>
                    <a:pt x="5248" y="2547"/>
                  </a:lnTo>
                  <a:lnTo>
                    <a:pt x="5228" y="2564"/>
                  </a:lnTo>
                  <a:lnTo>
                    <a:pt x="5210" y="2579"/>
                  </a:lnTo>
                  <a:lnTo>
                    <a:pt x="5198" y="2588"/>
                  </a:lnTo>
                  <a:lnTo>
                    <a:pt x="5187" y="2599"/>
                  </a:lnTo>
                  <a:lnTo>
                    <a:pt x="5174" y="2609"/>
                  </a:lnTo>
                  <a:lnTo>
                    <a:pt x="5168" y="2614"/>
                  </a:lnTo>
                  <a:lnTo>
                    <a:pt x="5161" y="2618"/>
                  </a:lnTo>
                  <a:lnTo>
                    <a:pt x="5157" y="2618"/>
                  </a:lnTo>
                  <a:lnTo>
                    <a:pt x="5152" y="2619"/>
                  </a:lnTo>
                  <a:close/>
                  <a:moveTo>
                    <a:pt x="5734" y="2202"/>
                  </a:moveTo>
                  <a:lnTo>
                    <a:pt x="5732" y="2200"/>
                  </a:lnTo>
                  <a:lnTo>
                    <a:pt x="5732" y="2189"/>
                  </a:lnTo>
                  <a:lnTo>
                    <a:pt x="5734" y="2179"/>
                  </a:lnTo>
                  <a:lnTo>
                    <a:pt x="5738" y="2169"/>
                  </a:lnTo>
                  <a:lnTo>
                    <a:pt x="5740" y="2158"/>
                  </a:lnTo>
                  <a:lnTo>
                    <a:pt x="5742" y="2146"/>
                  </a:lnTo>
                  <a:lnTo>
                    <a:pt x="5748" y="2124"/>
                  </a:lnTo>
                  <a:lnTo>
                    <a:pt x="5755" y="2101"/>
                  </a:lnTo>
                  <a:lnTo>
                    <a:pt x="5762" y="2079"/>
                  </a:lnTo>
                  <a:lnTo>
                    <a:pt x="5770" y="2056"/>
                  </a:lnTo>
                  <a:lnTo>
                    <a:pt x="5791" y="1999"/>
                  </a:lnTo>
                  <a:lnTo>
                    <a:pt x="5803" y="1966"/>
                  </a:lnTo>
                  <a:lnTo>
                    <a:pt x="5812" y="1943"/>
                  </a:lnTo>
                  <a:lnTo>
                    <a:pt x="5822" y="1920"/>
                  </a:lnTo>
                  <a:lnTo>
                    <a:pt x="5833" y="1898"/>
                  </a:lnTo>
                  <a:lnTo>
                    <a:pt x="5841" y="1884"/>
                  </a:lnTo>
                  <a:lnTo>
                    <a:pt x="5849" y="1867"/>
                  </a:lnTo>
                  <a:lnTo>
                    <a:pt x="5864" y="1842"/>
                  </a:lnTo>
                  <a:lnTo>
                    <a:pt x="5874" y="1826"/>
                  </a:lnTo>
                  <a:lnTo>
                    <a:pt x="5883" y="1813"/>
                  </a:lnTo>
                  <a:lnTo>
                    <a:pt x="5891" y="1799"/>
                  </a:lnTo>
                  <a:lnTo>
                    <a:pt x="5903" y="1781"/>
                  </a:lnTo>
                  <a:lnTo>
                    <a:pt x="5919" y="1761"/>
                  </a:lnTo>
                  <a:lnTo>
                    <a:pt x="5932" y="1745"/>
                  </a:lnTo>
                  <a:lnTo>
                    <a:pt x="5952" y="1724"/>
                  </a:lnTo>
                  <a:lnTo>
                    <a:pt x="5984" y="1689"/>
                  </a:lnTo>
                  <a:lnTo>
                    <a:pt x="6002" y="1674"/>
                  </a:lnTo>
                  <a:lnTo>
                    <a:pt x="6020" y="1657"/>
                  </a:lnTo>
                  <a:lnTo>
                    <a:pt x="6038" y="1642"/>
                  </a:lnTo>
                  <a:lnTo>
                    <a:pt x="6058" y="1624"/>
                  </a:lnTo>
                  <a:lnTo>
                    <a:pt x="6063" y="1621"/>
                  </a:lnTo>
                  <a:lnTo>
                    <a:pt x="6076" y="1613"/>
                  </a:lnTo>
                  <a:lnTo>
                    <a:pt x="6103" y="1595"/>
                  </a:lnTo>
                  <a:lnTo>
                    <a:pt x="6152" y="1563"/>
                  </a:lnTo>
                  <a:lnTo>
                    <a:pt x="6182" y="1548"/>
                  </a:lnTo>
                  <a:lnTo>
                    <a:pt x="6198" y="1541"/>
                  </a:lnTo>
                  <a:lnTo>
                    <a:pt x="6205" y="1538"/>
                  </a:lnTo>
                  <a:lnTo>
                    <a:pt x="6208" y="1538"/>
                  </a:lnTo>
                  <a:lnTo>
                    <a:pt x="6210" y="1540"/>
                  </a:lnTo>
                  <a:lnTo>
                    <a:pt x="6214" y="1542"/>
                  </a:lnTo>
                  <a:lnTo>
                    <a:pt x="6214" y="1546"/>
                  </a:lnTo>
                  <a:lnTo>
                    <a:pt x="6215" y="1552"/>
                  </a:lnTo>
                  <a:lnTo>
                    <a:pt x="6211" y="1564"/>
                  </a:lnTo>
                  <a:lnTo>
                    <a:pt x="6209" y="1576"/>
                  </a:lnTo>
                  <a:lnTo>
                    <a:pt x="6206" y="1598"/>
                  </a:lnTo>
                  <a:lnTo>
                    <a:pt x="6201" y="1637"/>
                  </a:lnTo>
                  <a:lnTo>
                    <a:pt x="6197" y="1646"/>
                  </a:lnTo>
                  <a:lnTo>
                    <a:pt x="6192" y="1656"/>
                  </a:lnTo>
                  <a:lnTo>
                    <a:pt x="6190" y="1665"/>
                  </a:lnTo>
                  <a:lnTo>
                    <a:pt x="6187" y="1676"/>
                  </a:lnTo>
                  <a:lnTo>
                    <a:pt x="6184" y="1687"/>
                  </a:lnTo>
                  <a:lnTo>
                    <a:pt x="6181" y="1697"/>
                  </a:lnTo>
                  <a:lnTo>
                    <a:pt x="6174" y="1714"/>
                  </a:lnTo>
                  <a:lnTo>
                    <a:pt x="6167" y="1729"/>
                  </a:lnTo>
                  <a:lnTo>
                    <a:pt x="6160" y="1744"/>
                  </a:lnTo>
                  <a:lnTo>
                    <a:pt x="6153" y="1760"/>
                  </a:lnTo>
                  <a:lnTo>
                    <a:pt x="6139" y="1788"/>
                  </a:lnTo>
                  <a:lnTo>
                    <a:pt x="6127" y="1809"/>
                  </a:lnTo>
                  <a:lnTo>
                    <a:pt x="6114" y="1831"/>
                  </a:lnTo>
                  <a:lnTo>
                    <a:pt x="6094" y="1863"/>
                  </a:lnTo>
                  <a:lnTo>
                    <a:pt x="6085" y="1873"/>
                  </a:lnTo>
                  <a:lnTo>
                    <a:pt x="6075" y="1887"/>
                  </a:lnTo>
                  <a:lnTo>
                    <a:pt x="6065" y="1900"/>
                  </a:lnTo>
                  <a:lnTo>
                    <a:pt x="6057" y="1909"/>
                  </a:lnTo>
                  <a:lnTo>
                    <a:pt x="6048" y="1921"/>
                  </a:lnTo>
                  <a:lnTo>
                    <a:pt x="6044" y="1927"/>
                  </a:lnTo>
                  <a:lnTo>
                    <a:pt x="6041" y="1930"/>
                  </a:lnTo>
                  <a:lnTo>
                    <a:pt x="6038" y="1932"/>
                  </a:lnTo>
                  <a:lnTo>
                    <a:pt x="6022" y="1951"/>
                  </a:lnTo>
                  <a:lnTo>
                    <a:pt x="6004" y="1970"/>
                  </a:lnTo>
                  <a:lnTo>
                    <a:pt x="5988" y="1988"/>
                  </a:lnTo>
                  <a:lnTo>
                    <a:pt x="5969" y="2008"/>
                  </a:lnTo>
                  <a:lnTo>
                    <a:pt x="5953" y="2024"/>
                  </a:lnTo>
                  <a:lnTo>
                    <a:pt x="5937" y="2042"/>
                  </a:lnTo>
                  <a:lnTo>
                    <a:pt x="5919" y="2059"/>
                  </a:lnTo>
                  <a:lnTo>
                    <a:pt x="5902" y="2077"/>
                  </a:lnTo>
                  <a:lnTo>
                    <a:pt x="5886" y="2089"/>
                  </a:lnTo>
                  <a:lnTo>
                    <a:pt x="5871" y="2102"/>
                  </a:lnTo>
                  <a:lnTo>
                    <a:pt x="5856" y="2116"/>
                  </a:lnTo>
                  <a:lnTo>
                    <a:pt x="5840" y="2129"/>
                  </a:lnTo>
                  <a:lnTo>
                    <a:pt x="5812" y="2149"/>
                  </a:lnTo>
                  <a:lnTo>
                    <a:pt x="5798" y="2161"/>
                  </a:lnTo>
                  <a:lnTo>
                    <a:pt x="5792" y="2166"/>
                  </a:lnTo>
                  <a:lnTo>
                    <a:pt x="5789" y="2169"/>
                  </a:lnTo>
                  <a:lnTo>
                    <a:pt x="5778" y="2177"/>
                  </a:lnTo>
                  <a:lnTo>
                    <a:pt x="5766" y="2184"/>
                  </a:lnTo>
                  <a:lnTo>
                    <a:pt x="5754" y="2193"/>
                  </a:lnTo>
                  <a:lnTo>
                    <a:pt x="5742" y="2201"/>
                  </a:lnTo>
                  <a:lnTo>
                    <a:pt x="5739" y="2201"/>
                  </a:lnTo>
                  <a:lnTo>
                    <a:pt x="5734" y="2202"/>
                  </a:lnTo>
                  <a:close/>
                  <a:moveTo>
                    <a:pt x="2821" y="5521"/>
                  </a:moveTo>
                  <a:lnTo>
                    <a:pt x="2814" y="5518"/>
                  </a:lnTo>
                  <a:lnTo>
                    <a:pt x="2797" y="5511"/>
                  </a:lnTo>
                  <a:lnTo>
                    <a:pt x="2795" y="5508"/>
                  </a:lnTo>
                  <a:lnTo>
                    <a:pt x="2794" y="5506"/>
                  </a:lnTo>
                  <a:lnTo>
                    <a:pt x="2794" y="5504"/>
                  </a:lnTo>
                  <a:lnTo>
                    <a:pt x="2794" y="5501"/>
                  </a:lnTo>
                  <a:lnTo>
                    <a:pt x="2801" y="5487"/>
                  </a:lnTo>
                  <a:lnTo>
                    <a:pt x="2809" y="5473"/>
                  </a:lnTo>
                  <a:lnTo>
                    <a:pt x="2817" y="5459"/>
                  </a:lnTo>
                  <a:lnTo>
                    <a:pt x="2824" y="5446"/>
                  </a:lnTo>
                  <a:lnTo>
                    <a:pt x="2842" y="5418"/>
                  </a:lnTo>
                  <a:lnTo>
                    <a:pt x="2862" y="5391"/>
                  </a:lnTo>
                  <a:lnTo>
                    <a:pt x="2880" y="5363"/>
                  </a:lnTo>
                  <a:lnTo>
                    <a:pt x="2900" y="5335"/>
                  </a:lnTo>
                  <a:lnTo>
                    <a:pt x="2909" y="5326"/>
                  </a:lnTo>
                  <a:lnTo>
                    <a:pt x="2921" y="5311"/>
                  </a:lnTo>
                  <a:lnTo>
                    <a:pt x="2937" y="5294"/>
                  </a:lnTo>
                  <a:lnTo>
                    <a:pt x="2955" y="5276"/>
                  </a:lnTo>
                  <a:lnTo>
                    <a:pt x="2965" y="5267"/>
                  </a:lnTo>
                  <a:lnTo>
                    <a:pt x="2973" y="5260"/>
                  </a:lnTo>
                  <a:lnTo>
                    <a:pt x="2982" y="5252"/>
                  </a:lnTo>
                  <a:lnTo>
                    <a:pt x="2991" y="5244"/>
                  </a:lnTo>
                  <a:lnTo>
                    <a:pt x="3007" y="5234"/>
                  </a:lnTo>
                  <a:lnTo>
                    <a:pt x="3018" y="5225"/>
                  </a:lnTo>
                  <a:lnTo>
                    <a:pt x="3025" y="5219"/>
                  </a:lnTo>
                  <a:lnTo>
                    <a:pt x="3034" y="5214"/>
                  </a:lnTo>
                  <a:lnTo>
                    <a:pt x="3035" y="5212"/>
                  </a:lnTo>
                  <a:lnTo>
                    <a:pt x="3037" y="5210"/>
                  </a:lnTo>
                  <a:lnTo>
                    <a:pt x="3051" y="5203"/>
                  </a:lnTo>
                  <a:lnTo>
                    <a:pt x="3064" y="5196"/>
                  </a:lnTo>
                  <a:lnTo>
                    <a:pt x="3077" y="5187"/>
                  </a:lnTo>
                  <a:lnTo>
                    <a:pt x="3091" y="5180"/>
                  </a:lnTo>
                  <a:lnTo>
                    <a:pt x="3115" y="5170"/>
                  </a:lnTo>
                  <a:lnTo>
                    <a:pt x="3129" y="5164"/>
                  </a:lnTo>
                  <a:lnTo>
                    <a:pt x="3136" y="5160"/>
                  </a:lnTo>
                  <a:lnTo>
                    <a:pt x="3142" y="5157"/>
                  </a:lnTo>
                  <a:lnTo>
                    <a:pt x="3157" y="5150"/>
                  </a:lnTo>
                  <a:lnTo>
                    <a:pt x="3173" y="5145"/>
                  </a:lnTo>
                  <a:lnTo>
                    <a:pt x="3189" y="5139"/>
                  </a:lnTo>
                  <a:lnTo>
                    <a:pt x="3206" y="5134"/>
                  </a:lnTo>
                  <a:lnTo>
                    <a:pt x="3228" y="5129"/>
                  </a:lnTo>
                  <a:lnTo>
                    <a:pt x="3243" y="5125"/>
                  </a:lnTo>
                  <a:lnTo>
                    <a:pt x="3253" y="5122"/>
                  </a:lnTo>
                  <a:lnTo>
                    <a:pt x="3265" y="5118"/>
                  </a:lnTo>
                  <a:lnTo>
                    <a:pt x="3287" y="5116"/>
                  </a:lnTo>
                  <a:lnTo>
                    <a:pt x="3308" y="5113"/>
                  </a:lnTo>
                  <a:lnTo>
                    <a:pt x="3330" y="5110"/>
                  </a:lnTo>
                  <a:lnTo>
                    <a:pt x="3350" y="5107"/>
                  </a:lnTo>
                  <a:lnTo>
                    <a:pt x="3363" y="5103"/>
                  </a:lnTo>
                  <a:lnTo>
                    <a:pt x="3376" y="5099"/>
                  </a:lnTo>
                  <a:lnTo>
                    <a:pt x="3429" y="5099"/>
                  </a:lnTo>
                  <a:lnTo>
                    <a:pt x="3470" y="5098"/>
                  </a:lnTo>
                  <a:lnTo>
                    <a:pt x="3500" y="5098"/>
                  </a:lnTo>
                  <a:lnTo>
                    <a:pt x="3520" y="5098"/>
                  </a:lnTo>
                  <a:lnTo>
                    <a:pt x="3533" y="5098"/>
                  </a:lnTo>
                  <a:lnTo>
                    <a:pt x="3542" y="5098"/>
                  </a:lnTo>
                  <a:lnTo>
                    <a:pt x="3547" y="5099"/>
                  </a:lnTo>
                  <a:lnTo>
                    <a:pt x="3552" y="5099"/>
                  </a:lnTo>
                  <a:lnTo>
                    <a:pt x="3553" y="5100"/>
                  </a:lnTo>
                  <a:lnTo>
                    <a:pt x="3555" y="5102"/>
                  </a:lnTo>
                  <a:lnTo>
                    <a:pt x="3555" y="5109"/>
                  </a:lnTo>
                  <a:lnTo>
                    <a:pt x="3557" y="5118"/>
                  </a:lnTo>
                  <a:lnTo>
                    <a:pt x="3543" y="5141"/>
                  </a:lnTo>
                  <a:lnTo>
                    <a:pt x="3530" y="5165"/>
                  </a:lnTo>
                  <a:lnTo>
                    <a:pt x="3515" y="5188"/>
                  </a:lnTo>
                  <a:lnTo>
                    <a:pt x="3501" y="5213"/>
                  </a:lnTo>
                  <a:lnTo>
                    <a:pt x="3497" y="5217"/>
                  </a:lnTo>
                  <a:lnTo>
                    <a:pt x="3492" y="5224"/>
                  </a:lnTo>
                  <a:lnTo>
                    <a:pt x="3485" y="5234"/>
                  </a:lnTo>
                  <a:lnTo>
                    <a:pt x="3476" y="5244"/>
                  </a:lnTo>
                  <a:lnTo>
                    <a:pt x="3471" y="5251"/>
                  </a:lnTo>
                  <a:lnTo>
                    <a:pt x="3467" y="5259"/>
                  </a:lnTo>
                  <a:lnTo>
                    <a:pt x="3456" y="5269"/>
                  </a:lnTo>
                  <a:lnTo>
                    <a:pt x="3447" y="5279"/>
                  </a:lnTo>
                  <a:lnTo>
                    <a:pt x="3434" y="5293"/>
                  </a:lnTo>
                  <a:lnTo>
                    <a:pt x="3413" y="5318"/>
                  </a:lnTo>
                  <a:lnTo>
                    <a:pt x="3375" y="5346"/>
                  </a:lnTo>
                  <a:lnTo>
                    <a:pt x="3355" y="5363"/>
                  </a:lnTo>
                  <a:lnTo>
                    <a:pt x="3346" y="5370"/>
                  </a:lnTo>
                  <a:lnTo>
                    <a:pt x="3342" y="5375"/>
                  </a:lnTo>
                  <a:lnTo>
                    <a:pt x="3327" y="5383"/>
                  </a:lnTo>
                  <a:lnTo>
                    <a:pt x="3315" y="5390"/>
                  </a:lnTo>
                  <a:lnTo>
                    <a:pt x="3304" y="5398"/>
                  </a:lnTo>
                  <a:lnTo>
                    <a:pt x="3290" y="5406"/>
                  </a:lnTo>
                  <a:lnTo>
                    <a:pt x="3287" y="5408"/>
                  </a:lnTo>
                  <a:lnTo>
                    <a:pt x="3282" y="5412"/>
                  </a:lnTo>
                  <a:lnTo>
                    <a:pt x="3271" y="5417"/>
                  </a:lnTo>
                  <a:lnTo>
                    <a:pt x="3252" y="5427"/>
                  </a:lnTo>
                  <a:lnTo>
                    <a:pt x="3244" y="5431"/>
                  </a:lnTo>
                  <a:lnTo>
                    <a:pt x="3234" y="5436"/>
                  </a:lnTo>
                  <a:lnTo>
                    <a:pt x="3225" y="5440"/>
                  </a:lnTo>
                  <a:lnTo>
                    <a:pt x="3216" y="5444"/>
                  </a:lnTo>
                  <a:lnTo>
                    <a:pt x="3163" y="5462"/>
                  </a:lnTo>
                  <a:lnTo>
                    <a:pt x="3134" y="5473"/>
                  </a:lnTo>
                  <a:lnTo>
                    <a:pt x="3122" y="5477"/>
                  </a:lnTo>
                  <a:lnTo>
                    <a:pt x="3114" y="5480"/>
                  </a:lnTo>
                  <a:lnTo>
                    <a:pt x="3100" y="5484"/>
                  </a:lnTo>
                  <a:lnTo>
                    <a:pt x="3086" y="5487"/>
                  </a:lnTo>
                  <a:lnTo>
                    <a:pt x="3071" y="5490"/>
                  </a:lnTo>
                  <a:lnTo>
                    <a:pt x="3057" y="5493"/>
                  </a:lnTo>
                  <a:lnTo>
                    <a:pt x="3050" y="5496"/>
                  </a:lnTo>
                  <a:lnTo>
                    <a:pt x="3044" y="5499"/>
                  </a:lnTo>
                  <a:lnTo>
                    <a:pt x="3016" y="5502"/>
                  </a:lnTo>
                  <a:lnTo>
                    <a:pt x="2988" y="5506"/>
                  </a:lnTo>
                  <a:lnTo>
                    <a:pt x="2960" y="5510"/>
                  </a:lnTo>
                  <a:lnTo>
                    <a:pt x="2933" y="5515"/>
                  </a:lnTo>
                  <a:lnTo>
                    <a:pt x="2930" y="5516"/>
                  </a:lnTo>
                  <a:lnTo>
                    <a:pt x="2928" y="5517"/>
                  </a:lnTo>
                  <a:lnTo>
                    <a:pt x="2924" y="5518"/>
                  </a:lnTo>
                  <a:lnTo>
                    <a:pt x="2917" y="5519"/>
                  </a:lnTo>
                  <a:lnTo>
                    <a:pt x="2894" y="5519"/>
                  </a:lnTo>
                  <a:lnTo>
                    <a:pt x="2870" y="5519"/>
                  </a:lnTo>
                  <a:lnTo>
                    <a:pt x="2846" y="5520"/>
                  </a:lnTo>
                  <a:lnTo>
                    <a:pt x="2821" y="5521"/>
                  </a:lnTo>
                  <a:close/>
                  <a:moveTo>
                    <a:pt x="3206" y="4918"/>
                  </a:moveTo>
                  <a:lnTo>
                    <a:pt x="3205" y="4917"/>
                  </a:lnTo>
                  <a:lnTo>
                    <a:pt x="3198" y="4916"/>
                  </a:lnTo>
                  <a:lnTo>
                    <a:pt x="3180" y="4916"/>
                  </a:lnTo>
                  <a:lnTo>
                    <a:pt x="3145" y="4915"/>
                  </a:lnTo>
                  <a:lnTo>
                    <a:pt x="3142" y="4913"/>
                  </a:lnTo>
                  <a:lnTo>
                    <a:pt x="3140" y="4910"/>
                  </a:lnTo>
                  <a:lnTo>
                    <a:pt x="3140" y="4905"/>
                  </a:lnTo>
                  <a:lnTo>
                    <a:pt x="3140" y="4901"/>
                  </a:lnTo>
                  <a:lnTo>
                    <a:pt x="3172" y="4850"/>
                  </a:lnTo>
                  <a:lnTo>
                    <a:pt x="3190" y="4822"/>
                  </a:lnTo>
                  <a:lnTo>
                    <a:pt x="3201" y="4807"/>
                  </a:lnTo>
                  <a:lnTo>
                    <a:pt x="3208" y="4797"/>
                  </a:lnTo>
                  <a:lnTo>
                    <a:pt x="3211" y="4795"/>
                  </a:lnTo>
                  <a:lnTo>
                    <a:pt x="3215" y="4789"/>
                  </a:lnTo>
                  <a:lnTo>
                    <a:pt x="3224" y="4777"/>
                  </a:lnTo>
                  <a:lnTo>
                    <a:pt x="3242" y="4754"/>
                  </a:lnTo>
                  <a:lnTo>
                    <a:pt x="3261" y="4733"/>
                  </a:lnTo>
                  <a:lnTo>
                    <a:pt x="3280" y="4714"/>
                  </a:lnTo>
                  <a:lnTo>
                    <a:pt x="3299" y="4693"/>
                  </a:lnTo>
                  <a:lnTo>
                    <a:pt x="3320" y="4673"/>
                  </a:lnTo>
                  <a:lnTo>
                    <a:pt x="3322" y="4673"/>
                  </a:lnTo>
                  <a:lnTo>
                    <a:pt x="3326" y="4672"/>
                  </a:lnTo>
                  <a:lnTo>
                    <a:pt x="3336" y="4661"/>
                  </a:lnTo>
                  <a:lnTo>
                    <a:pt x="3345" y="4654"/>
                  </a:lnTo>
                  <a:lnTo>
                    <a:pt x="3357" y="4645"/>
                  </a:lnTo>
                  <a:lnTo>
                    <a:pt x="3377" y="4629"/>
                  </a:lnTo>
                  <a:lnTo>
                    <a:pt x="3416" y="4607"/>
                  </a:lnTo>
                  <a:lnTo>
                    <a:pt x="3435" y="4595"/>
                  </a:lnTo>
                  <a:lnTo>
                    <a:pt x="3444" y="4589"/>
                  </a:lnTo>
                  <a:lnTo>
                    <a:pt x="3448" y="4586"/>
                  </a:lnTo>
                  <a:lnTo>
                    <a:pt x="3460" y="4581"/>
                  </a:lnTo>
                  <a:lnTo>
                    <a:pt x="3473" y="4577"/>
                  </a:lnTo>
                  <a:lnTo>
                    <a:pt x="3482" y="4573"/>
                  </a:lnTo>
                  <a:lnTo>
                    <a:pt x="3491" y="4567"/>
                  </a:lnTo>
                  <a:lnTo>
                    <a:pt x="3504" y="4563"/>
                  </a:lnTo>
                  <a:lnTo>
                    <a:pt x="3513" y="4561"/>
                  </a:lnTo>
                  <a:lnTo>
                    <a:pt x="3522" y="4558"/>
                  </a:lnTo>
                  <a:lnTo>
                    <a:pt x="3534" y="4552"/>
                  </a:lnTo>
                  <a:lnTo>
                    <a:pt x="3543" y="4549"/>
                  </a:lnTo>
                  <a:lnTo>
                    <a:pt x="3553" y="4547"/>
                  </a:lnTo>
                  <a:lnTo>
                    <a:pt x="3563" y="4545"/>
                  </a:lnTo>
                  <a:lnTo>
                    <a:pt x="3573" y="4543"/>
                  </a:lnTo>
                  <a:lnTo>
                    <a:pt x="3586" y="4538"/>
                  </a:lnTo>
                  <a:lnTo>
                    <a:pt x="3602" y="4532"/>
                  </a:lnTo>
                  <a:lnTo>
                    <a:pt x="3656" y="4522"/>
                  </a:lnTo>
                  <a:lnTo>
                    <a:pt x="3688" y="4517"/>
                  </a:lnTo>
                  <a:lnTo>
                    <a:pt x="3709" y="4513"/>
                  </a:lnTo>
                  <a:lnTo>
                    <a:pt x="3731" y="4510"/>
                  </a:lnTo>
                  <a:lnTo>
                    <a:pt x="3750" y="4510"/>
                  </a:lnTo>
                  <a:lnTo>
                    <a:pt x="3770" y="4510"/>
                  </a:lnTo>
                  <a:lnTo>
                    <a:pt x="3790" y="4510"/>
                  </a:lnTo>
                  <a:lnTo>
                    <a:pt x="3810" y="4510"/>
                  </a:lnTo>
                  <a:lnTo>
                    <a:pt x="3829" y="4510"/>
                  </a:lnTo>
                  <a:lnTo>
                    <a:pt x="3849" y="4510"/>
                  </a:lnTo>
                  <a:lnTo>
                    <a:pt x="3868" y="4510"/>
                  </a:lnTo>
                  <a:lnTo>
                    <a:pt x="3888" y="4510"/>
                  </a:lnTo>
                  <a:lnTo>
                    <a:pt x="3893" y="4513"/>
                  </a:lnTo>
                  <a:lnTo>
                    <a:pt x="3900" y="4515"/>
                  </a:lnTo>
                  <a:lnTo>
                    <a:pt x="3899" y="4522"/>
                  </a:lnTo>
                  <a:lnTo>
                    <a:pt x="3898" y="4528"/>
                  </a:lnTo>
                  <a:lnTo>
                    <a:pt x="3892" y="4540"/>
                  </a:lnTo>
                  <a:lnTo>
                    <a:pt x="3885" y="4554"/>
                  </a:lnTo>
                  <a:lnTo>
                    <a:pt x="3874" y="4571"/>
                  </a:lnTo>
                  <a:lnTo>
                    <a:pt x="3858" y="4597"/>
                  </a:lnTo>
                  <a:lnTo>
                    <a:pt x="3841" y="4620"/>
                  </a:lnTo>
                  <a:lnTo>
                    <a:pt x="3830" y="4634"/>
                  </a:lnTo>
                  <a:lnTo>
                    <a:pt x="3825" y="4640"/>
                  </a:lnTo>
                  <a:lnTo>
                    <a:pt x="3822" y="4643"/>
                  </a:lnTo>
                  <a:lnTo>
                    <a:pt x="3813" y="4654"/>
                  </a:lnTo>
                  <a:lnTo>
                    <a:pt x="3805" y="4666"/>
                  </a:lnTo>
                  <a:lnTo>
                    <a:pt x="3781" y="4690"/>
                  </a:lnTo>
                  <a:lnTo>
                    <a:pt x="3764" y="4707"/>
                  </a:lnTo>
                  <a:lnTo>
                    <a:pt x="3752" y="4718"/>
                  </a:lnTo>
                  <a:lnTo>
                    <a:pt x="3747" y="4724"/>
                  </a:lnTo>
                  <a:lnTo>
                    <a:pt x="3735" y="4733"/>
                  </a:lnTo>
                  <a:lnTo>
                    <a:pt x="3727" y="4739"/>
                  </a:lnTo>
                  <a:lnTo>
                    <a:pt x="3723" y="4743"/>
                  </a:lnTo>
                  <a:lnTo>
                    <a:pt x="3718" y="4748"/>
                  </a:lnTo>
                  <a:lnTo>
                    <a:pt x="3701" y="4760"/>
                  </a:lnTo>
                  <a:lnTo>
                    <a:pt x="3684" y="4771"/>
                  </a:lnTo>
                  <a:lnTo>
                    <a:pt x="3666" y="4783"/>
                  </a:lnTo>
                  <a:lnTo>
                    <a:pt x="3649" y="4796"/>
                  </a:lnTo>
                  <a:lnTo>
                    <a:pt x="3635" y="4802"/>
                  </a:lnTo>
                  <a:lnTo>
                    <a:pt x="3622" y="4810"/>
                  </a:lnTo>
                  <a:lnTo>
                    <a:pt x="3608" y="4817"/>
                  </a:lnTo>
                  <a:lnTo>
                    <a:pt x="3593" y="4825"/>
                  </a:lnTo>
                  <a:lnTo>
                    <a:pt x="3572" y="4834"/>
                  </a:lnTo>
                  <a:lnTo>
                    <a:pt x="3549" y="4843"/>
                  </a:lnTo>
                  <a:lnTo>
                    <a:pt x="3527" y="4852"/>
                  </a:lnTo>
                  <a:lnTo>
                    <a:pt x="3504" y="4861"/>
                  </a:lnTo>
                  <a:lnTo>
                    <a:pt x="3484" y="4866"/>
                  </a:lnTo>
                  <a:lnTo>
                    <a:pt x="3467" y="4873"/>
                  </a:lnTo>
                  <a:lnTo>
                    <a:pt x="3449" y="4878"/>
                  </a:lnTo>
                  <a:lnTo>
                    <a:pt x="3424" y="4885"/>
                  </a:lnTo>
                  <a:lnTo>
                    <a:pt x="3412" y="4889"/>
                  </a:lnTo>
                  <a:lnTo>
                    <a:pt x="3399" y="4894"/>
                  </a:lnTo>
                  <a:lnTo>
                    <a:pt x="3375" y="4897"/>
                  </a:lnTo>
                  <a:lnTo>
                    <a:pt x="3351" y="4900"/>
                  </a:lnTo>
                  <a:lnTo>
                    <a:pt x="3328" y="4904"/>
                  </a:lnTo>
                  <a:lnTo>
                    <a:pt x="3304" y="4908"/>
                  </a:lnTo>
                  <a:lnTo>
                    <a:pt x="3295" y="4910"/>
                  </a:lnTo>
                  <a:lnTo>
                    <a:pt x="3287" y="4915"/>
                  </a:lnTo>
                  <a:lnTo>
                    <a:pt x="3266" y="4915"/>
                  </a:lnTo>
                  <a:lnTo>
                    <a:pt x="3246" y="4916"/>
                  </a:lnTo>
                  <a:lnTo>
                    <a:pt x="3226" y="4917"/>
                  </a:lnTo>
                  <a:lnTo>
                    <a:pt x="3206" y="4918"/>
                  </a:lnTo>
                  <a:close/>
                  <a:moveTo>
                    <a:pt x="3635" y="4315"/>
                  </a:moveTo>
                  <a:lnTo>
                    <a:pt x="3634" y="4313"/>
                  </a:lnTo>
                  <a:lnTo>
                    <a:pt x="3625" y="4310"/>
                  </a:lnTo>
                  <a:lnTo>
                    <a:pt x="3625" y="4303"/>
                  </a:lnTo>
                  <a:lnTo>
                    <a:pt x="3626" y="4297"/>
                  </a:lnTo>
                  <a:lnTo>
                    <a:pt x="3638" y="4281"/>
                  </a:lnTo>
                  <a:lnTo>
                    <a:pt x="3646" y="4269"/>
                  </a:lnTo>
                  <a:lnTo>
                    <a:pt x="3651" y="4261"/>
                  </a:lnTo>
                  <a:lnTo>
                    <a:pt x="3655" y="4255"/>
                  </a:lnTo>
                  <a:lnTo>
                    <a:pt x="3665" y="4241"/>
                  </a:lnTo>
                  <a:lnTo>
                    <a:pt x="3677" y="4225"/>
                  </a:lnTo>
                  <a:lnTo>
                    <a:pt x="3687" y="4211"/>
                  </a:lnTo>
                  <a:lnTo>
                    <a:pt x="3698" y="4196"/>
                  </a:lnTo>
                  <a:lnTo>
                    <a:pt x="3719" y="4173"/>
                  </a:lnTo>
                  <a:lnTo>
                    <a:pt x="3732" y="4159"/>
                  </a:lnTo>
                  <a:lnTo>
                    <a:pt x="3740" y="4150"/>
                  </a:lnTo>
                  <a:lnTo>
                    <a:pt x="3747" y="4143"/>
                  </a:lnTo>
                  <a:lnTo>
                    <a:pt x="3760" y="4130"/>
                  </a:lnTo>
                  <a:lnTo>
                    <a:pt x="3771" y="4119"/>
                  </a:lnTo>
                  <a:lnTo>
                    <a:pt x="3781" y="4108"/>
                  </a:lnTo>
                  <a:lnTo>
                    <a:pt x="3789" y="4100"/>
                  </a:lnTo>
                  <a:lnTo>
                    <a:pt x="3807" y="4086"/>
                  </a:lnTo>
                  <a:lnTo>
                    <a:pt x="3816" y="4079"/>
                  </a:lnTo>
                  <a:lnTo>
                    <a:pt x="3820" y="4074"/>
                  </a:lnTo>
                  <a:lnTo>
                    <a:pt x="3823" y="4070"/>
                  </a:lnTo>
                  <a:lnTo>
                    <a:pt x="3840" y="4059"/>
                  </a:lnTo>
                  <a:lnTo>
                    <a:pt x="3850" y="4052"/>
                  </a:lnTo>
                  <a:lnTo>
                    <a:pt x="3855" y="4047"/>
                  </a:lnTo>
                  <a:lnTo>
                    <a:pt x="3859" y="4045"/>
                  </a:lnTo>
                  <a:lnTo>
                    <a:pt x="3862" y="4042"/>
                  </a:lnTo>
                  <a:lnTo>
                    <a:pt x="3868" y="4038"/>
                  </a:lnTo>
                  <a:lnTo>
                    <a:pt x="3882" y="4028"/>
                  </a:lnTo>
                  <a:lnTo>
                    <a:pt x="3908" y="4012"/>
                  </a:lnTo>
                  <a:lnTo>
                    <a:pt x="3912" y="4011"/>
                  </a:lnTo>
                  <a:lnTo>
                    <a:pt x="3919" y="4008"/>
                  </a:lnTo>
                  <a:lnTo>
                    <a:pt x="3931" y="4002"/>
                  </a:lnTo>
                  <a:lnTo>
                    <a:pt x="3954" y="3989"/>
                  </a:lnTo>
                  <a:lnTo>
                    <a:pt x="3969" y="3983"/>
                  </a:lnTo>
                  <a:lnTo>
                    <a:pt x="3985" y="3977"/>
                  </a:lnTo>
                  <a:lnTo>
                    <a:pt x="4001" y="3971"/>
                  </a:lnTo>
                  <a:lnTo>
                    <a:pt x="4016" y="3964"/>
                  </a:lnTo>
                  <a:lnTo>
                    <a:pt x="4036" y="3959"/>
                  </a:lnTo>
                  <a:lnTo>
                    <a:pt x="4054" y="3953"/>
                  </a:lnTo>
                  <a:lnTo>
                    <a:pt x="4074" y="3947"/>
                  </a:lnTo>
                  <a:lnTo>
                    <a:pt x="4094" y="3941"/>
                  </a:lnTo>
                  <a:lnTo>
                    <a:pt x="4126" y="3936"/>
                  </a:lnTo>
                  <a:lnTo>
                    <a:pt x="4144" y="3933"/>
                  </a:lnTo>
                  <a:lnTo>
                    <a:pt x="4160" y="3930"/>
                  </a:lnTo>
                  <a:lnTo>
                    <a:pt x="4177" y="3925"/>
                  </a:lnTo>
                  <a:lnTo>
                    <a:pt x="4192" y="3924"/>
                  </a:lnTo>
                  <a:lnTo>
                    <a:pt x="4207" y="3923"/>
                  </a:lnTo>
                  <a:lnTo>
                    <a:pt x="4221" y="3922"/>
                  </a:lnTo>
                  <a:lnTo>
                    <a:pt x="4237" y="3921"/>
                  </a:lnTo>
                  <a:lnTo>
                    <a:pt x="4268" y="3921"/>
                  </a:lnTo>
                  <a:lnTo>
                    <a:pt x="4300" y="3921"/>
                  </a:lnTo>
                  <a:lnTo>
                    <a:pt x="4333" y="3921"/>
                  </a:lnTo>
                  <a:lnTo>
                    <a:pt x="4366" y="3921"/>
                  </a:lnTo>
                  <a:lnTo>
                    <a:pt x="4372" y="3923"/>
                  </a:lnTo>
                  <a:lnTo>
                    <a:pt x="4379" y="3925"/>
                  </a:lnTo>
                  <a:lnTo>
                    <a:pt x="4378" y="3932"/>
                  </a:lnTo>
                  <a:lnTo>
                    <a:pt x="4377" y="3940"/>
                  </a:lnTo>
                  <a:lnTo>
                    <a:pt x="4369" y="3955"/>
                  </a:lnTo>
                  <a:lnTo>
                    <a:pt x="4361" y="3968"/>
                  </a:lnTo>
                  <a:lnTo>
                    <a:pt x="4354" y="3980"/>
                  </a:lnTo>
                  <a:lnTo>
                    <a:pt x="4347" y="3990"/>
                  </a:lnTo>
                  <a:lnTo>
                    <a:pt x="4342" y="3998"/>
                  </a:lnTo>
                  <a:lnTo>
                    <a:pt x="4331" y="4011"/>
                  </a:lnTo>
                  <a:lnTo>
                    <a:pt x="4316" y="4032"/>
                  </a:lnTo>
                  <a:lnTo>
                    <a:pt x="4295" y="4058"/>
                  </a:lnTo>
                  <a:lnTo>
                    <a:pt x="4282" y="4072"/>
                  </a:lnTo>
                  <a:lnTo>
                    <a:pt x="4268" y="4085"/>
                  </a:lnTo>
                  <a:lnTo>
                    <a:pt x="4255" y="4099"/>
                  </a:lnTo>
                  <a:lnTo>
                    <a:pt x="4242" y="4114"/>
                  </a:lnTo>
                  <a:lnTo>
                    <a:pt x="4211" y="4136"/>
                  </a:lnTo>
                  <a:lnTo>
                    <a:pt x="4184" y="4156"/>
                  </a:lnTo>
                  <a:lnTo>
                    <a:pt x="4166" y="4169"/>
                  </a:lnTo>
                  <a:lnTo>
                    <a:pt x="4158" y="4176"/>
                  </a:lnTo>
                  <a:lnTo>
                    <a:pt x="4135" y="4189"/>
                  </a:lnTo>
                  <a:lnTo>
                    <a:pt x="4117" y="4200"/>
                  </a:lnTo>
                  <a:lnTo>
                    <a:pt x="4094" y="4211"/>
                  </a:lnTo>
                  <a:lnTo>
                    <a:pt x="4058" y="4228"/>
                  </a:lnTo>
                  <a:lnTo>
                    <a:pt x="4044" y="4234"/>
                  </a:lnTo>
                  <a:lnTo>
                    <a:pt x="4028" y="4241"/>
                  </a:lnTo>
                  <a:lnTo>
                    <a:pt x="4014" y="4247"/>
                  </a:lnTo>
                  <a:lnTo>
                    <a:pt x="3999" y="4253"/>
                  </a:lnTo>
                  <a:lnTo>
                    <a:pt x="3978" y="4259"/>
                  </a:lnTo>
                  <a:lnTo>
                    <a:pt x="3957" y="4265"/>
                  </a:lnTo>
                  <a:lnTo>
                    <a:pt x="3932" y="4274"/>
                  </a:lnTo>
                  <a:lnTo>
                    <a:pt x="3904" y="4281"/>
                  </a:lnTo>
                  <a:lnTo>
                    <a:pt x="3895" y="4284"/>
                  </a:lnTo>
                  <a:lnTo>
                    <a:pt x="3885" y="4288"/>
                  </a:lnTo>
                  <a:lnTo>
                    <a:pt x="3854" y="4293"/>
                  </a:lnTo>
                  <a:lnTo>
                    <a:pt x="3833" y="4297"/>
                  </a:lnTo>
                  <a:lnTo>
                    <a:pt x="3813" y="4301"/>
                  </a:lnTo>
                  <a:lnTo>
                    <a:pt x="3785" y="4308"/>
                  </a:lnTo>
                  <a:lnTo>
                    <a:pt x="3738" y="4312"/>
                  </a:lnTo>
                  <a:lnTo>
                    <a:pt x="3707" y="4313"/>
                  </a:lnTo>
                  <a:lnTo>
                    <a:pt x="3678" y="4314"/>
                  </a:lnTo>
                  <a:lnTo>
                    <a:pt x="3635" y="4315"/>
                  </a:lnTo>
                  <a:close/>
                  <a:moveTo>
                    <a:pt x="4163" y="3739"/>
                  </a:moveTo>
                  <a:lnTo>
                    <a:pt x="4161" y="3736"/>
                  </a:lnTo>
                  <a:lnTo>
                    <a:pt x="4160" y="3733"/>
                  </a:lnTo>
                  <a:lnTo>
                    <a:pt x="4160" y="3729"/>
                  </a:lnTo>
                  <a:lnTo>
                    <a:pt x="4160" y="3723"/>
                  </a:lnTo>
                  <a:lnTo>
                    <a:pt x="4166" y="3713"/>
                  </a:lnTo>
                  <a:lnTo>
                    <a:pt x="4173" y="3702"/>
                  </a:lnTo>
                  <a:lnTo>
                    <a:pt x="4179" y="3692"/>
                  </a:lnTo>
                  <a:lnTo>
                    <a:pt x="4186" y="3682"/>
                  </a:lnTo>
                  <a:lnTo>
                    <a:pt x="4212" y="3651"/>
                  </a:lnTo>
                  <a:lnTo>
                    <a:pt x="4232" y="3629"/>
                  </a:lnTo>
                  <a:lnTo>
                    <a:pt x="4246" y="3612"/>
                  </a:lnTo>
                  <a:lnTo>
                    <a:pt x="4262" y="3593"/>
                  </a:lnTo>
                  <a:lnTo>
                    <a:pt x="4274" y="3581"/>
                  </a:lnTo>
                  <a:lnTo>
                    <a:pt x="4285" y="3570"/>
                  </a:lnTo>
                  <a:lnTo>
                    <a:pt x="4297" y="3559"/>
                  </a:lnTo>
                  <a:lnTo>
                    <a:pt x="4308" y="3546"/>
                  </a:lnTo>
                  <a:lnTo>
                    <a:pt x="4322" y="3537"/>
                  </a:lnTo>
                  <a:lnTo>
                    <a:pt x="4334" y="3528"/>
                  </a:lnTo>
                  <a:lnTo>
                    <a:pt x="4352" y="3513"/>
                  </a:lnTo>
                  <a:lnTo>
                    <a:pt x="4383" y="3485"/>
                  </a:lnTo>
                  <a:lnTo>
                    <a:pt x="4397" y="3476"/>
                  </a:lnTo>
                  <a:lnTo>
                    <a:pt x="4411" y="3467"/>
                  </a:lnTo>
                  <a:lnTo>
                    <a:pt x="4425" y="3457"/>
                  </a:lnTo>
                  <a:lnTo>
                    <a:pt x="4440" y="3448"/>
                  </a:lnTo>
                  <a:lnTo>
                    <a:pt x="4452" y="3442"/>
                  </a:lnTo>
                  <a:lnTo>
                    <a:pt x="4467" y="3435"/>
                  </a:lnTo>
                  <a:lnTo>
                    <a:pt x="4487" y="3424"/>
                  </a:lnTo>
                  <a:lnTo>
                    <a:pt x="4514" y="3412"/>
                  </a:lnTo>
                  <a:lnTo>
                    <a:pt x="4530" y="3406"/>
                  </a:lnTo>
                  <a:lnTo>
                    <a:pt x="4541" y="3403"/>
                  </a:lnTo>
                  <a:lnTo>
                    <a:pt x="4549" y="3400"/>
                  </a:lnTo>
                  <a:lnTo>
                    <a:pt x="4554" y="3399"/>
                  </a:lnTo>
                  <a:lnTo>
                    <a:pt x="4558" y="3396"/>
                  </a:lnTo>
                  <a:lnTo>
                    <a:pt x="4563" y="3393"/>
                  </a:lnTo>
                  <a:lnTo>
                    <a:pt x="4583" y="3387"/>
                  </a:lnTo>
                  <a:lnTo>
                    <a:pt x="4597" y="3383"/>
                  </a:lnTo>
                  <a:lnTo>
                    <a:pt x="4608" y="3380"/>
                  </a:lnTo>
                  <a:lnTo>
                    <a:pt x="4622" y="3375"/>
                  </a:lnTo>
                  <a:lnTo>
                    <a:pt x="4635" y="3372"/>
                  </a:lnTo>
                  <a:lnTo>
                    <a:pt x="4647" y="3370"/>
                  </a:lnTo>
                  <a:lnTo>
                    <a:pt x="4659" y="3368"/>
                  </a:lnTo>
                  <a:lnTo>
                    <a:pt x="4673" y="3366"/>
                  </a:lnTo>
                  <a:lnTo>
                    <a:pt x="4684" y="3363"/>
                  </a:lnTo>
                  <a:lnTo>
                    <a:pt x="4695" y="3359"/>
                  </a:lnTo>
                  <a:lnTo>
                    <a:pt x="4703" y="3357"/>
                  </a:lnTo>
                  <a:lnTo>
                    <a:pt x="4712" y="3356"/>
                  </a:lnTo>
                  <a:lnTo>
                    <a:pt x="4721" y="3355"/>
                  </a:lnTo>
                  <a:lnTo>
                    <a:pt x="4730" y="3354"/>
                  </a:lnTo>
                  <a:lnTo>
                    <a:pt x="4751" y="3354"/>
                  </a:lnTo>
                  <a:lnTo>
                    <a:pt x="4772" y="3354"/>
                  </a:lnTo>
                  <a:lnTo>
                    <a:pt x="4794" y="3354"/>
                  </a:lnTo>
                  <a:lnTo>
                    <a:pt x="4814" y="3354"/>
                  </a:lnTo>
                  <a:lnTo>
                    <a:pt x="4836" y="3354"/>
                  </a:lnTo>
                  <a:lnTo>
                    <a:pt x="4857" y="3354"/>
                  </a:lnTo>
                  <a:lnTo>
                    <a:pt x="4879" y="3353"/>
                  </a:lnTo>
                  <a:lnTo>
                    <a:pt x="4899" y="3353"/>
                  </a:lnTo>
                  <a:lnTo>
                    <a:pt x="4905" y="3355"/>
                  </a:lnTo>
                  <a:lnTo>
                    <a:pt x="4911" y="3357"/>
                  </a:lnTo>
                  <a:lnTo>
                    <a:pt x="4911" y="3360"/>
                  </a:lnTo>
                  <a:lnTo>
                    <a:pt x="4912" y="3364"/>
                  </a:lnTo>
                  <a:lnTo>
                    <a:pt x="4910" y="3370"/>
                  </a:lnTo>
                  <a:lnTo>
                    <a:pt x="4908" y="3376"/>
                  </a:lnTo>
                  <a:lnTo>
                    <a:pt x="4892" y="3399"/>
                  </a:lnTo>
                  <a:lnTo>
                    <a:pt x="4882" y="3414"/>
                  </a:lnTo>
                  <a:lnTo>
                    <a:pt x="4872" y="3428"/>
                  </a:lnTo>
                  <a:lnTo>
                    <a:pt x="4856" y="3448"/>
                  </a:lnTo>
                  <a:lnTo>
                    <a:pt x="4840" y="3465"/>
                  </a:lnTo>
                  <a:lnTo>
                    <a:pt x="4822" y="3484"/>
                  </a:lnTo>
                  <a:lnTo>
                    <a:pt x="4805" y="3501"/>
                  </a:lnTo>
                  <a:lnTo>
                    <a:pt x="4788" y="3520"/>
                  </a:lnTo>
                  <a:lnTo>
                    <a:pt x="4770" y="3534"/>
                  </a:lnTo>
                  <a:lnTo>
                    <a:pt x="4751" y="3548"/>
                  </a:lnTo>
                  <a:lnTo>
                    <a:pt x="4732" y="3564"/>
                  </a:lnTo>
                  <a:lnTo>
                    <a:pt x="4714" y="3579"/>
                  </a:lnTo>
                  <a:lnTo>
                    <a:pt x="4689" y="3595"/>
                  </a:lnTo>
                  <a:lnTo>
                    <a:pt x="4673" y="3604"/>
                  </a:lnTo>
                  <a:lnTo>
                    <a:pt x="4656" y="3613"/>
                  </a:lnTo>
                  <a:lnTo>
                    <a:pt x="4632" y="3626"/>
                  </a:lnTo>
                  <a:lnTo>
                    <a:pt x="4618" y="3633"/>
                  </a:lnTo>
                  <a:lnTo>
                    <a:pt x="4609" y="3636"/>
                  </a:lnTo>
                  <a:lnTo>
                    <a:pt x="4601" y="3640"/>
                  </a:lnTo>
                  <a:lnTo>
                    <a:pt x="4590" y="3646"/>
                  </a:lnTo>
                  <a:lnTo>
                    <a:pt x="4567" y="3654"/>
                  </a:lnTo>
                  <a:lnTo>
                    <a:pt x="4544" y="3663"/>
                  </a:lnTo>
                  <a:lnTo>
                    <a:pt x="4522" y="3672"/>
                  </a:lnTo>
                  <a:lnTo>
                    <a:pt x="4498" y="3681"/>
                  </a:lnTo>
                  <a:lnTo>
                    <a:pt x="4481" y="3686"/>
                  </a:lnTo>
                  <a:lnTo>
                    <a:pt x="4462" y="3692"/>
                  </a:lnTo>
                  <a:lnTo>
                    <a:pt x="4444" y="3697"/>
                  </a:lnTo>
                  <a:lnTo>
                    <a:pt x="4425" y="3703"/>
                  </a:lnTo>
                  <a:lnTo>
                    <a:pt x="4394" y="3708"/>
                  </a:lnTo>
                  <a:lnTo>
                    <a:pt x="4372" y="3713"/>
                  </a:lnTo>
                  <a:lnTo>
                    <a:pt x="4351" y="3717"/>
                  </a:lnTo>
                  <a:lnTo>
                    <a:pt x="4319" y="3724"/>
                  </a:lnTo>
                  <a:lnTo>
                    <a:pt x="4289" y="3726"/>
                  </a:lnTo>
                  <a:lnTo>
                    <a:pt x="4258" y="3728"/>
                  </a:lnTo>
                  <a:lnTo>
                    <a:pt x="4226" y="3731"/>
                  </a:lnTo>
                  <a:lnTo>
                    <a:pt x="4196" y="3733"/>
                  </a:lnTo>
                  <a:lnTo>
                    <a:pt x="4184" y="3735"/>
                  </a:lnTo>
                  <a:lnTo>
                    <a:pt x="4178" y="3737"/>
                  </a:lnTo>
                  <a:lnTo>
                    <a:pt x="4171" y="3738"/>
                  </a:lnTo>
                  <a:lnTo>
                    <a:pt x="4163" y="3739"/>
                  </a:lnTo>
                  <a:close/>
                  <a:moveTo>
                    <a:pt x="4738" y="3192"/>
                  </a:moveTo>
                  <a:lnTo>
                    <a:pt x="4737" y="3189"/>
                  </a:lnTo>
                  <a:lnTo>
                    <a:pt x="4731" y="3186"/>
                  </a:lnTo>
                  <a:lnTo>
                    <a:pt x="4731" y="3181"/>
                  </a:lnTo>
                  <a:lnTo>
                    <a:pt x="4732" y="3175"/>
                  </a:lnTo>
                  <a:lnTo>
                    <a:pt x="4742" y="3161"/>
                  </a:lnTo>
                  <a:lnTo>
                    <a:pt x="4754" y="3145"/>
                  </a:lnTo>
                  <a:lnTo>
                    <a:pt x="4760" y="3139"/>
                  </a:lnTo>
                  <a:lnTo>
                    <a:pt x="4767" y="3132"/>
                  </a:lnTo>
                  <a:lnTo>
                    <a:pt x="4777" y="3120"/>
                  </a:lnTo>
                  <a:lnTo>
                    <a:pt x="4796" y="3097"/>
                  </a:lnTo>
                  <a:lnTo>
                    <a:pt x="4817" y="3075"/>
                  </a:lnTo>
                  <a:lnTo>
                    <a:pt x="4839" y="3052"/>
                  </a:lnTo>
                  <a:lnTo>
                    <a:pt x="4861" y="3031"/>
                  </a:lnTo>
                  <a:lnTo>
                    <a:pt x="4883" y="3008"/>
                  </a:lnTo>
                  <a:lnTo>
                    <a:pt x="4892" y="3003"/>
                  </a:lnTo>
                  <a:lnTo>
                    <a:pt x="4901" y="2998"/>
                  </a:lnTo>
                  <a:lnTo>
                    <a:pt x="4907" y="2992"/>
                  </a:lnTo>
                  <a:lnTo>
                    <a:pt x="4913" y="2985"/>
                  </a:lnTo>
                  <a:lnTo>
                    <a:pt x="4926" y="2974"/>
                  </a:lnTo>
                  <a:lnTo>
                    <a:pt x="4951" y="2956"/>
                  </a:lnTo>
                  <a:lnTo>
                    <a:pt x="4978" y="2936"/>
                  </a:lnTo>
                  <a:lnTo>
                    <a:pt x="4997" y="2924"/>
                  </a:lnTo>
                  <a:lnTo>
                    <a:pt x="5014" y="2914"/>
                  </a:lnTo>
                  <a:lnTo>
                    <a:pt x="5037" y="2900"/>
                  </a:lnTo>
                  <a:lnTo>
                    <a:pt x="5063" y="2888"/>
                  </a:lnTo>
                  <a:lnTo>
                    <a:pt x="5084" y="2879"/>
                  </a:lnTo>
                  <a:lnTo>
                    <a:pt x="5103" y="2871"/>
                  </a:lnTo>
                  <a:lnTo>
                    <a:pt x="5119" y="2863"/>
                  </a:lnTo>
                  <a:lnTo>
                    <a:pt x="5139" y="2857"/>
                  </a:lnTo>
                  <a:lnTo>
                    <a:pt x="5160" y="2851"/>
                  </a:lnTo>
                  <a:lnTo>
                    <a:pt x="5179" y="2844"/>
                  </a:lnTo>
                  <a:lnTo>
                    <a:pt x="5200" y="2838"/>
                  </a:lnTo>
                  <a:lnTo>
                    <a:pt x="5222" y="2834"/>
                  </a:lnTo>
                  <a:lnTo>
                    <a:pt x="5238" y="2829"/>
                  </a:lnTo>
                  <a:lnTo>
                    <a:pt x="5254" y="2826"/>
                  </a:lnTo>
                  <a:lnTo>
                    <a:pt x="5272" y="2822"/>
                  </a:lnTo>
                  <a:lnTo>
                    <a:pt x="5288" y="2821"/>
                  </a:lnTo>
                  <a:lnTo>
                    <a:pt x="5306" y="2819"/>
                  </a:lnTo>
                  <a:lnTo>
                    <a:pt x="5322" y="2817"/>
                  </a:lnTo>
                  <a:lnTo>
                    <a:pt x="5341" y="2815"/>
                  </a:lnTo>
                  <a:lnTo>
                    <a:pt x="5372" y="2815"/>
                  </a:lnTo>
                  <a:lnTo>
                    <a:pt x="5405" y="2815"/>
                  </a:lnTo>
                  <a:lnTo>
                    <a:pt x="5437" y="2815"/>
                  </a:lnTo>
                  <a:lnTo>
                    <a:pt x="5470" y="2815"/>
                  </a:lnTo>
                  <a:lnTo>
                    <a:pt x="5475" y="2817"/>
                  </a:lnTo>
                  <a:lnTo>
                    <a:pt x="5480" y="2819"/>
                  </a:lnTo>
                  <a:lnTo>
                    <a:pt x="5480" y="2824"/>
                  </a:lnTo>
                  <a:lnTo>
                    <a:pt x="5479" y="2831"/>
                  </a:lnTo>
                  <a:lnTo>
                    <a:pt x="5470" y="2845"/>
                  </a:lnTo>
                  <a:lnTo>
                    <a:pt x="5462" y="2857"/>
                  </a:lnTo>
                  <a:lnTo>
                    <a:pt x="5454" y="2868"/>
                  </a:lnTo>
                  <a:lnTo>
                    <a:pt x="5449" y="2877"/>
                  </a:lnTo>
                  <a:lnTo>
                    <a:pt x="5442" y="2885"/>
                  </a:lnTo>
                  <a:lnTo>
                    <a:pt x="5435" y="2894"/>
                  </a:lnTo>
                  <a:lnTo>
                    <a:pt x="5427" y="2903"/>
                  </a:lnTo>
                  <a:lnTo>
                    <a:pt x="5420" y="2913"/>
                  </a:lnTo>
                  <a:lnTo>
                    <a:pt x="5404" y="2927"/>
                  </a:lnTo>
                  <a:lnTo>
                    <a:pt x="5390" y="2941"/>
                  </a:lnTo>
                  <a:lnTo>
                    <a:pt x="5374" y="2957"/>
                  </a:lnTo>
                  <a:lnTo>
                    <a:pt x="5359" y="2972"/>
                  </a:lnTo>
                  <a:lnTo>
                    <a:pt x="5341" y="2987"/>
                  </a:lnTo>
                  <a:lnTo>
                    <a:pt x="5326" y="2999"/>
                  </a:lnTo>
                  <a:lnTo>
                    <a:pt x="5309" y="3011"/>
                  </a:lnTo>
                  <a:lnTo>
                    <a:pt x="5280" y="3032"/>
                  </a:lnTo>
                  <a:lnTo>
                    <a:pt x="5268" y="3038"/>
                  </a:lnTo>
                  <a:lnTo>
                    <a:pt x="5250" y="3048"/>
                  </a:lnTo>
                  <a:lnTo>
                    <a:pt x="5216" y="3065"/>
                  </a:lnTo>
                  <a:lnTo>
                    <a:pt x="5158" y="3096"/>
                  </a:lnTo>
                  <a:lnTo>
                    <a:pt x="5133" y="3104"/>
                  </a:lnTo>
                  <a:lnTo>
                    <a:pt x="5109" y="3114"/>
                  </a:lnTo>
                  <a:lnTo>
                    <a:pt x="5084" y="3123"/>
                  </a:lnTo>
                  <a:lnTo>
                    <a:pt x="5059" y="3131"/>
                  </a:lnTo>
                  <a:lnTo>
                    <a:pt x="5047" y="3135"/>
                  </a:lnTo>
                  <a:lnTo>
                    <a:pt x="5034" y="3138"/>
                  </a:lnTo>
                  <a:lnTo>
                    <a:pt x="5020" y="3141"/>
                  </a:lnTo>
                  <a:lnTo>
                    <a:pt x="5007" y="3145"/>
                  </a:lnTo>
                  <a:lnTo>
                    <a:pt x="5002" y="3147"/>
                  </a:lnTo>
                  <a:lnTo>
                    <a:pt x="4995" y="3151"/>
                  </a:lnTo>
                  <a:lnTo>
                    <a:pt x="4962" y="3158"/>
                  </a:lnTo>
                  <a:lnTo>
                    <a:pt x="4933" y="3164"/>
                  </a:lnTo>
                  <a:lnTo>
                    <a:pt x="4908" y="3169"/>
                  </a:lnTo>
                  <a:lnTo>
                    <a:pt x="4885" y="3173"/>
                  </a:lnTo>
                  <a:lnTo>
                    <a:pt x="4862" y="3175"/>
                  </a:lnTo>
                  <a:lnTo>
                    <a:pt x="4840" y="3178"/>
                  </a:lnTo>
                  <a:lnTo>
                    <a:pt x="4817" y="3180"/>
                  </a:lnTo>
                  <a:lnTo>
                    <a:pt x="4794" y="3182"/>
                  </a:lnTo>
                  <a:lnTo>
                    <a:pt x="4782" y="3185"/>
                  </a:lnTo>
                  <a:lnTo>
                    <a:pt x="4773" y="3186"/>
                  </a:lnTo>
                  <a:lnTo>
                    <a:pt x="4761" y="3188"/>
                  </a:lnTo>
                  <a:lnTo>
                    <a:pt x="4738" y="3192"/>
                  </a:lnTo>
                  <a:close/>
                  <a:moveTo>
                    <a:pt x="5352" y="2680"/>
                  </a:moveTo>
                  <a:lnTo>
                    <a:pt x="5352" y="2679"/>
                  </a:lnTo>
                  <a:lnTo>
                    <a:pt x="5350" y="2678"/>
                  </a:lnTo>
                  <a:lnTo>
                    <a:pt x="5344" y="2677"/>
                  </a:lnTo>
                  <a:lnTo>
                    <a:pt x="5331" y="2675"/>
                  </a:lnTo>
                  <a:lnTo>
                    <a:pt x="5331" y="2671"/>
                  </a:lnTo>
                  <a:lnTo>
                    <a:pt x="5331" y="2666"/>
                  </a:lnTo>
                  <a:lnTo>
                    <a:pt x="5336" y="2658"/>
                  </a:lnTo>
                  <a:lnTo>
                    <a:pt x="5343" y="2650"/>
                  </a:lnTo>
                  <a:lnTo>
                    <a:pt x="5356" y="2638"/>
                  </a:lnTo>
                  <a:lnTo>
                    <a:pt x="5365" y="2627"/>
                  </a:lnTo>
                  <a:lnTo>
                    <a:pt x="5373" y="2618"/>
                  </a:lnTo>
                  <a:lnTo>
                    <a:pt x="5381" y="2612"/>
                  </a:lnTo>
                  <a:lnTo>
                    <a:pt x="5394" y="2598"/>
                  </a:lnTo>
                  <a:lnTo>
                    <a:pt x="5408" y="2582"/>
                  </a:lnTo>
                  <a:lnTo>
                    <a:pt x="5423" y="2567"/>
                  </a:lnTo>
                  <a:lnTo>
                    <a:pt x="5437" y="2552"/>
                  </a:lnTo>
                  <a:lnTo>
                    <a:pt x="5455" y="2536"/>
                  </a:lnTo>
                  <a:lnTo>
                    <a:pt x="5471" y="2523"/>
                  </a:lnTo>
                  <a:lnTo>
                    <a:pt x="5483" y="2513"/>
                  </a:lnTo>
                  <a:lnTo>
                    <a:pt x="5490" y="2506"/>
                  </a:lnTo>
                  <a:lnTo>
                    <a:pt x="5494" y="2502"/>
                  </a:lnTo>
                  <a:lnTo>
                    <a:pt x="5499" y="2497"/>
                  </a:lnTo>
                  <a:lnTo>
                    <a:pt x="5544" y="2465"/>
                  </a:lnTo>
                  <a:lnTo>
                    <a:pt x="5566" y="2449"/>
                  </a:lnTo>
                  <a:lnTo>
                    <a:pt x="5575" y="2441"/>
                  </a:lnTo>
                  <a:lnTo>
                    <a:pt x="5579" y="2438"/>
                  </a:lnTo>
                  <a:lnTo>
                    <a:pt x="5597" y="2427"/>
                  </a:lnTo>
                  <a:lnTo>
                    <a:pt x="5615" y="2417"/>
                  </a:lnTo>
                  <a:lnTo>
                    <a:pt x="5635" y="2407"/>
                  </a:lnTo>
                  <a:lnTo>
                    <a:pt x="5653" y="2396"/>
                  </a:lnTo>
                  <a:lnTo>
                    <a:pt x="5669" y="2389"/>
                  </a:lnTo>
                  <a:lnTo>
                    <a:pt x="5685" y="2382"/>
                  </a:lnTo>
                  <a:lnTo>
                    <a:pt x="5701" y="2375"/>
                  </a:lnTo>
                  <a:lnTo>
                    <a:pt x="5716" y="2368"/>
                  </a:lnTo>
                  <a:lnTo>
                    <a:pt x="5738" y="2362"/>
                  </a:lnTo>
                  <a:lnTo>
                    <a:pt x="5759" y="2356"/>
                  </a:lnTo>
                  <a:lnTo>
                    <a:pt x="5780" y="2348"/>
                  </a:lnTo>
                  <a:lnTo>
                    <a:pt x="5801" y="2342"/>
                  </a:lnTo>
                  <a:lnTo>
                    <a:pt x="5836" y="2342"/>
                  </a:lnTo>
                  <a:lnTo>
                    <a:pt x="5871" y="2342"/>
                  </a:lnTo>
                  <a:lnTo>
                    <a:pt x="5906" y="2341"/>
                  </a:lnTo>
                  <a:lnTo>
                    <a:pt x="5942" y="2340"/>
                  </a:lnTo>
                  <a:lnTo>
                    <a:pt x="5959" y="2338"/>
                  </a:lnTo>
                  <a:lnTo>
                    <a:pt x="5978" y="2335"/>
                  </a:lnTo>
                  <a:lnTo>
                    <a:pt x="5996" y="2332"/>
                  </a:lnTo>
                  <a:lnTo>
                    <a:pt x="6015" y="2329"/>
                  </a:lnTo>
                  <a:lnTo>
                    <a:pt x="6027" y="2329"/>
                  </a:lnTo>
                  <a:lnTo>
                    <a:pt x="6039" y="2329"/>
                  </a:lnTo>
                  <a:lnTo>
                    <a:pt x="6052" y="2328"/>
                  </a:lnTo>
                  <a:lnTo>
                    <a:pt x="6066" y="2327"/>
                  </a:lnTo>
                  <a:lnTo>
                    <a:pt x="6066" y="2332"/>
                  </a:lnTo>
                  <a:lnTo>
                    <a:pt x="6068" y="2337"/>
                  </a:lnTo>
                  <a:lnTo>
                    <a:pt x="6062" y="2347"/>
                  </a:lnTo>
                  <a:lnTo>
                    <a:pt x="6052" y="2361"/>
                  </a:lnTo>
                  <a:lnTo>
                    <a:pt x="6043" y="2373"/>
                  </a:lnTo>
                  <a:lnTo>
                    <a:pt x="6038" y="2381"/>
                  </a:lnTo>
                  <a:lnTo>
                    <a:pt x="6032" y="2387"/>
                  </a:lnTo>
                  <a:lnTo>
                    <a:pt x="6021" y="2399"/>
                  </a:lnTo>
                  <a:lnTo>
                    <a:pt x="5999" y="2421"/>
                  </a:lnTo>
                  <a:lnTo>
                    <a:pt x="5961" y="2460"/>
                  </a:lnTo>
                  <a:lnTo>
                    <a:pt x="5915" y="2493"/>
                  </a:lnTo>
                  <a:lnTo>
                    <a:pt x="5887" y="2513"/>
                  </a:lnTo>
                  <a:lnTo>
                    <a:pt x="5867" y="2526"/>
                  </a:lnTo>
                  <a:lnTo>
                    <a:pt x="5844" y="2540"/>
                  </a:lnTo>
                  <a:lnTo>
                    <a:pt x="5835" y="2545"/>
                  </a:lnTo>
                  <a:lnTo>
                    <a:pt x="5826" y="2551"/>
                  </a:lnTo>
                  <a:lnTo>
                    <a:pt x="5816" y="2556"/>
                  </a:lnTo>
                  <a:lnTo>
                    <a:pt x="5805" y="2562"/>
                  </a:lnTo>
                  <a:lnTo>
                    <a:pt x="5780" y="2572"/>
                  </a:lnTo>
                  <a:lnTo>
                    <a:pt x="5754" y="2582"/>
                  </a:lnTo>
                  <a:lnTo>
                    <a:pt x="5728" y="2594"/>
                  </a:lnTo>
                  <a:lnTo>
                    <a:pt x="5703" y="2605"/>
                  </a:lnTo>
                  <a:lnTo>
                    <a:pt x="5679" y="2612"/>
                  </a:lnTo>
                  <a:lnTo>
                    <a:pt x="5656" y="2619"/>
                  </a:lnTo>
                  <a:lnTo>
                    <a:pt x="5629" y="2628"/>
                  </a:lnTo>
                  <a:lnTo>
                    <a:pt x="5594" y="2639"/>
                  </a:lnTo>
                  <a:lnTo>
                    <a:pt x="5583" y="2642"/>
                  </a:lnTo>
                  <a:lnTo>
                    <a:pt x="5571" y="2644"/>
                  </a:lnTo>
                  <a:lnTo>
                    <a:pt x="5560" y="2646"/>
                  </a:lnTo>
                  <a:lnTo>
                    <a:pt x="5549" y="2648"/>
                  </a:lnTo>
                  <a:lnTo>
                    <a:pt x="5540" y="2651"/>
                  </a:lnTo>
                  <a:lnTo>
                    <a:pt x="5528" y="2655"/>
                  </a:lnTo>
                  <a:lnTo>
                    <a:pt x="5511" y="2658"/>
                  </a:lnTo>
                  <a:lnTo>
                    <a:pt x="5494" y="2660"/>
                  </a:lnTo>
                  <a:lnTo>
                    <a:pt x="5477" y="2662"/>
                  </a:lnTo>
                  <a:lnTo>
                    <a:pt x="5460" y="2664"/>
                  </a:lnTo>
                  <a:lnTo>
                    <a:pt x="5449" y="2666"/>
                  </a:lnTo>
                  <a:lnTo>
                    <a:pt x="5439" y="2668"/>
                  </a:lnTo>
                  <a:lnTo>
                    <a:pt x="5429" y="2672"/>
                  </a:lnTo>
                  <a:lnTo>
                    <a:pt x="5417" y="2674"/>
                  </a:lnTo>
                  <a:lnTo>
                    <a:pt x="5402" y="2675"/>
                  </a:lnTo>
                  <a:lnTo>
                    <a:pt x="5386" y="2676"/>
                  </a:lnTo>
                  <a:lnTo>
                    <a:pt x="5369" y="2678"/>
                  </a:lnTo>
                  <a:lnTo>
                    <a:pt x="5352" y="2680"/>
                  </a:lnTo>
                  <a:close/>
                  <a:moveTo>
                    <a:pt x="5985" y="2202"/>
                  </a:moveTo>
                  <a:lnTo>
                    <a:pt x="5985" y="2201"/>
                  </a:lnTo>
                  <a:lnTo>
                    <a:pt x="5982" y="2200"/>
                  </a:lnTo>
                  <a:lnTo>
                    <a:pt x="5976" y="2199"/>
                  </a:lnTo>
                  <a:lnTo>
                    <a:pt x="5962" y="2198"/>
                  </a:lnTo>
                  <a:lnTo>
                    <a:pt x="5962" y="2195"/>
                  </a:lnTo>
                  <a:lnTo>
                    <a:pt x="5962" y="2189"/>
                  </a:lnTo>
                  <a:lnTo>
                    <a:pt x="6004" y="2146"/>
                  </a:lnTo>
                  <a:lnTo>
                    <a:pt x="6032" y="2119"/>
                  </a:lnTo>
                  <a:lnTo>
                    <a:pt x="6048" y="2102"/>
                  </a:lnTo>
                  <a:lnTo>
                    <a:pt x="6058" y="2093"/>
                  </a:lnTo>
                  <a:lnTo>
                    <a:pt x="6078" y="2077"/>
                  </a:lnTo>
                  <a:lnTo>
                    <a:pt x="6091" y="2066"/>
                  </a:lnTo>
                  <a:lnTo>
                    <a:pt x="6099" y="2060"/>
                  </a:lnTo>
                  <a:lnTo>
                    <a:pt x="6104" y="2054"/>
                  </a:lnTo>
                  <a:lnTo>
                    <a:pt x="6123" y="2041"/>
                  </a:lnTo>
                  <a:lnTo>
                    <a:pt x="6143" y="2027"/>
                  </a:lnTo>
                  <a:lnTo>
                    <a:pt x="6161" y="2013"/>
                  </a:lnTo>
                  <a:lnTo>
                    <a:pt x="6181" y="1999"/>
                  </a:lnTo>
                  <a:lnTo>
                    <a:pt x="6191" y="1994"/>
                  </a:lnTo>
                  <a:lnTo>
                    <a:pt x="6201" y="1987"/>
                  </a:lnTo>
                  <a:lnTo>
                    <a:pt x="6217" y="1978"/>
                  </a:lnTo>
                  <a:lnTo>
                    <a:pt x="6243" y="1962"/>
                  </a:lnTo>
                  <a:lnTo>
                    <a:pt x="6285" y="1941"/>
                  </a:lnTo>
                  <a:lnTo>
                    <a:pt x="6310" y="1931"/>
                  </a:lnTo>
                  <a:lnTo>
                    <a:pt x="6321" y="1925"/>
                  </a:lnTo>
                  <a:lnTo>
                    <a:pt x="6326" y="1923"/>
                  </a:lnTo>
                  <a:lnTo>
                    <a:pt x="6352" y="1915"/>
                  </a:lnTo>
                  <a:lnTo>
                    <a:pt x="6378" y="1907"/>
                  </a:lnTo>
                  <a:lnTo>
                    <a:pt x="6403" y="1899"/>
                  </a:lnTo>
                  <a:lnTo>
                    <a:pt x="6430" y="1892"/>
                  </a:lnTo>
                  <a:lnTo>
                    <a:pt x="6490" y="1882"/>
                  </a:lnTo>
                  <a:lnTo>
                    <a:pt x="6522" y="1876"/>
                  </a:lnTo>
                  <a:lnTo>
                    <a:pt x="6540" y="1873"/>
                  </a:lnTo>
                  <a:lnTo>
                    <a:pt x="6549" y="1871"/>
                  </a:lnTo>
                  <a:lnTo>
                    <a:pt x="6614" y="1871"/>
                  </a:lnTo>
                  <a:lnTo>
                    <a:pt x="6649" y="1871"/>
                  </a:lnTo>
                  <a:lnTo>
                    <a:pt x="6663" y="1872"/>
                  </a:lnTo>
                  <a:lnTo>
                    <a:pt x="6670" y="1873"/>
                  </a:lnTo>
                  <a:lnTo>
                    <a:pt x="6671" y="1874"/>
                  </a:lnTo>
                  <a:lnTo>
                    <a:pt x="6673" y="1876"/>
                  </a:lnTo>
                  <a:lnTo>
                    <a:pt x="6673" y="1882"/>
                  </a:lnTo>
                  <a:lnTo>
                    <a:pt x="6671" y="1889"/>
                  </a:lnTo>
                  <a:lnTo>
                    <a:pt x="6666" y="1896"/>
                  </a:lnTo>
                  <a:lnTo>
                    <a:pt x="6660" y="1905"/>
                  </a:lnTo>
                  <a:lnTo>
                    <a:pt x="6654" y="1914"/>
                  </a:lnTo>
                  <a:lnTo>
                    <a:pt x="6647" y="1923"/>
                  </a:lnTo>
                  <a:lnTo>
                    <a:pt x="6638" y="1932"/>
                  </a:lnTo>
                  <a:lnTo>
                    <a:pt x="6626" y="1945"/>
                  </a:lnTo>
                  <a:lnTo>
                    <a:pt x="6609" y="1963"/>
                  </a:lnTo>
                  <a:lnTo>
                    <a:pt x="6586" y="1985"/>
                  </a:lnTo>
                  <a:lnTo>
                    <a:pt x="6578" y="1993"/>
                  </a:lnTo>
                  <a:lnTo>
                    <a:pt x="6570" y="2000"/>
                  </a:lnTo>
                  <a:lnTo>
                    <a:pt x="6560" y="2007"/>
                  </a:lnTo>
                  <a:lnTo>
                    <a:pt x="6549" y="2015"/>
                  </a:lnTo>
                  <a:lnTo>
                    <a:pt x="6546" y="2019"/>
                  </a:lnTo>
                  <a:lnTo>
                    <a:pt x="6538" y="2025"/>
                  </a:lnTo>
                  <a:lnTo>
                    <a:pt x="6516" y="2040"/>
                  </a:lnTo>
                  <a:lnTo>
                    <a:pt x="6476" y="2067"/>
                  </a:lnTo>
                  <a:lnTo>
                    <a:pt x="6458" y="2077"/>
                  </a:lnTo>
                  <a:lnTo>
                    <a:pt x="6440" y="2087"/>
                  </a:lnTo>
                  <a:lnTo>
                    <a:pt x="6422" y="2096"/>
                  </a:lnTo>
                  <a:lnTo>
                    <a:pt x="6402" y="2106"/>
                  </a:lnTo>
                  <a:lnTo>
                    <a:pt x="6381" y="2116"/>
                  </a:lnTo>
                  <a:lnTo>
                    <a:pt x="6359" y="2125"/>
                  </a:lnTo>
                  <a:lnTo>
                    <a:pt x="6337" y="2134"/>
                  </a:lnTo>
                  <a:lnTo>
                    <a:pt x="6315" y="2143"/>
                  </a:lnTo>
                  <a:lnTo>
                    <a:pt x="6306" y="2146"/>
                  </a:lnTo>
                  <a:lnTo>
                    <a:pt x="6296" y="2148"/>
                  </a:lnTo>
                  <a:lnTo>
                    <a:pt x="6286" y="2152"/>
                  </a:lnTo>
                  <a:lnTo>
                    <a:pt x="6276" y="2155"/>
                  </a:lnTo>
                  <a:lnTo>
                    <a:pt x="6271" y="2157"/>
                  </a:lnTo>
                  <a:lnTo>
                    <a:pt x="6267" y="2160"/>
                  </a:lnTo>
                  <a:lnTo>
                    <a:pt x="6238" y="2168"/>
                  </a:lnTo>
                  <a:lnTo>
                    <a:pt x="6214" y="2174"/>
                  </a:lnTo>
                  <a:lnTo>
                    <a:pt x="6190" y="2180"/>
                  </a:lnTo>
                  <a:lnTo>
                    <a:pt x="6161" y="2187"/>
                  </a:lnTo>
                  <a:lnTo>
                    <a:pt x="6148" y="2192"/>
                  </a:lnTo>
                  <a:lnTo>
                    <a:pt x="6135" y="2196"/>
                  </a:lnTo>
                  <a:lnTo>
                    <a:pt x="6120" y="2198"/>
                  </a:lnTo>
                  <a:lnTo>
                    <a:pt x="6106" y="2201"/>
                  </a:lnTo>
                  <a:lnTo>
                    <a:pt x="6075" y="2201"/>
                  </a:lnTo>
                  <a:lnTo>
                    <a:pt x="6045" y="2201"/>
                  </a:lnTo>
                  <a:lnTo>
                    <a:pt x="6015" y="2201"/>
                  </a:lnTo>
                  <a:lnTo>
                    <a:pt x="5985" y="2202"/>
                  </a:lnTo>
                  <a:close/>
                  <a:moveTo>
                    <a:pt x="2573" y="8482"/>
                  </a:moveTo>
                  <a:lnTo>
                    <a:pt x="2535" y="8461"/>
                  </a:lnTo>
                  <a:lnTo>
                    <a:pt x="2514" y="8450"/>
                  </a:lnTo>
                  <a:lnTo>
                    <a:pt x="2505" y="8445"/>
                  </a:lnTo>
                  <a:lnTo>
                    <a:pt x="2500" y="8441"/>
                  </a:lnTo>
                  <a:lnTo>
                    <a:pt x="2496" y="8430"/>
                  </a:lnTo>
                  <a:lnTo>
                    <a:pt x="2491" y="8415"/>
                  </a:lnTo>
                  <a:lnTo>
                    <a:pt x="2491" y="8395"/>
                  </a:lnTo>
                  <a:lnTo>
                    <a:pt x="2490" y="8382"/>
                  </a:lnTo>
                  <a:lnTo>
                    <a:pt x="2491" y="8375"/>
                  </a:lnTo>
                  <a:lnTo>
                    <a:pt x="2491" y="8369"/>
                  </a:lnTo>
                  <a:lnTo>
                    <a:pt x="2494" y="8362"/>
                  </a:lnTo>
                  <a:lnTo>
                    <a:pt x="2499" y="8353"/>
                  </a:lnTo>
                  <a:lnTo>
                    <a:pt x="2506" y="8346"/>
                  </a:lnTo>
                  <a:lnTo>
                    <a:pt x="2512" y="8341"/>
                  </a:lnTo>
                  <a:lnTo>
                    <a:pt x="2517" y="8337"/>
                  </a:lnTo>
                  <a:lnTo>
                    <a:pt x="2525" y="8331"/>
                  </a:lnTo>
                  <a:lnTo>
                    <a:pt x="2539" y="8326"/>
                  </a:lnTo>
                  <a:lnTo>
                    <a:pt x="2552" y="8320"/>
                  </a:lnTo>
                  <a:lnTo>
                    <a:pt x="2567" y="8313"/>
                  </a:lnTo>
                  <a:lnTo>
                    <a:pt x="2581" y="8307"/>
                  </a:lnTo>
                  <a:lnTo>
                    <a:pt x="2600" y="8306"/>
                  </a:lnTo>
                  <a:lnTo>
                    <a:pt x="2612" y="8306"/>
                  </a:lnTo>
                  <a:lnTo>
                    <a:pt x="2618" y="8306"/>
                  </a:lnTo>
                  <a:lnTo>
                    <a:pt x="2624" y="8307"/>
                  </a:lnTo>
                  <a:lnTo>
                    <a:pt x="2628" y="8311"/>
                  </a:lnTo>
                  <a:lnTo>
                    <a:pt x="2631" y="8313"/>
                  </a:lnTo>
                  <a:lnTo>
                    <a:pt x="2632" y="8316"/>
                  </a:lnTo>
                  <a:lnTo>
                    <a:pt x="2634" y="8320"/>
                  </a:lnTo>
                  <a:lnTo>
                    <a:pt x="2634" y="8326"/>
                  </a:lnTo>
                  <a:lnTo>
                    <a:pt x="2634" y="8334"/>
                  </a:lnTo>
                  <a:lnTo>
                    <a:pt x="2632" y="8338"/>
                  </a:lnTo>
                  <a:lnTo>
                    <a:pt x="2629" y="8345"/>
                  </a:lnTo>
                  <a:lnTo>
                    <a:pt x="2624" y="8364"/>
                  </a:lnTo>
                  <a:lnTo>
                    <a:pt x="2614" y="8397"/>
                  </a:lnTo>
                  <a:lnTo>
                    <a:pt x="2611" y="8407"/>
                  </a:lnTo>
                  <a:lnTo>
                    <a:pt x="2609" y="8417"/>
                  </a:lnTo>
                  <a:lnTo>
                    <a:pt x="2607" y="8427"/>
                  </a:lnTo>
                  <a:lnTo>
                    <a:pt x="2604" y="8439"/>
                  </a:lnTo>
                  <a:lnTo>
                    <a:pt x="2597" y="8459"/>
                  </a:lnTo>
                  <a:lnTo>
                    <a:pt x="2593" y="8470"/>
                  </a:lnTo>
                  <a:lnTo>
                    <a:pt x="2591" y="8476"/>
                  </a:lnTo>
                  <a:lnTo>
                    <a:pt x="2589" y="8479"/>
                  </a:lnTo>
                  <a:lnTo>
                    <a:pt x="2582" y="8480"/>
                  </a:lnTo>
                  <a:lnTo>
                    <a:pt x="2573" y="8482"/>
                  </a:lnTo>
                  <a:close/>
                  <a:moveTo>
                    <a:pt x="2997" y="8821"/>
                  </a:moveTo>
                  <a:lnTo>
                    <a:pt x="2996" y="8820"/>
                  </a:lnTo>
                  <a:lnTo>
                    <a:pt x="2995" y="8819"/>
                  </a:lnTo>
                  <a:lnTo>
                    <a:pt x="2990" y="8817"/>
                  </a:lnTo>
                  <a:lnTo>
                    <a:pt x="2982" y="8815"/>
                  </a:lnTo>
                  <a:lnTo>
                    <a:pt x="2963" y="8814"/>
                  </a:lnTo>
                  <a:lnTo>
                    <a:pt x="2950" y="8813"/>
                  </a:lnTo>
                  <a:lnTo>
                    <a:pt x="2939" y="8811"/>
                  </a:lnTo>
                  <a:lnTo>
                    <a:pt x="2924" y="8809"/>
                  </a:lnTo>
                  <a:lnTo>
                    <a:pt x="2914" y="8805"/>
                  </a:lnTo>
                  <a:lnTo>
                    <a:pt x="2906" y="8800"/>
                  </a:lnTo>
                  <a:lnTo>
                    <a:pt x="2897" y="8796"/>
                  </a:lnTo>
                  <a:lnTo>
                    <a:pt x="2888" y="8790"/>
                  </a:lnTo>
                  <a:lnTo>
                    <a:pt x="2867" y="8770"/>
                  </a:lnTo>
                  <a:lnTo>
                    <a:pt x="2856" y="8758"/>
                  </a:lnTo>
                  <a:lnTo>
                    <a:pt x="2851" y="8751"/>
                  </a:lnTo>
                  <a:lnTo>
                    <a:pt x="2848" y="8749"/>
                  </a:lnTo>
                  <a:lnTo>
                    <a:pt x="2842" y="8740"/>
                  </a:lnTo>
                  <a:lnTo>
                    <a:pt x="2835" y="8730"/>
                  </a:lnTo>
                  <a:lnTo>
                    <a:pt x="2829" y="8712"/>
                  </a:lnTo>
                  <a:lnTo>
                    <a:pt x="2822" y="8696"/>
                  </a:lnTo>
                  <a:lnTo>
                    <a:pt x="2815" y="8679"/>
                  </a:lnTo>
                  <a:lnTo>
                    <a:pt x="2808" y="8661"/>
                  </a:lnTo>
                  <a:lnTo>
                    <a:pt x="2802" y="8632"/>
                  </a:lnTo>
                  <a:lnTo>
                    <a:pt x="2798" y="8614"/>
                  </a:lnTo>
                  <a:lnTo>
                    <a:pt x="2794" y="8600"/>
                  </a:lnTo>
                  <a:lnTo>
                    <a:pt x="2789" y="8580"/>
                  </a:lnTo>
                  <a:lnTo>
                    <a:pt x="2788" y="8564"/>
                  </a:lnTo>
                  <a:lnTo>
                    <a:pt x="2787" y="8547"/>
                  </a:lnTo>
                  <a:lnTo>
                    <a:pt x="2786" y="8530"/>
                  </a:lnTo>
                  <a:lnTo>
                    <a:pt x="2785" y="8513"/>
                  </a:lnTo>
                  <a:lnTo>
                    <a:pt x="2785" y="8496"/>
                  </a:lnTo>
                  <a:lnTo>
                    <a:pt x="2785" y="8480"/>
                  </a:lnTo>
                  <a:lnTo>
                    <a:pt x="2785" y="8462"/>
                  </a:lnTo>
                  <a:lnTo>
                    <a:pt x="2785" y="8445"/>
                  </a:lnTo>
                  <a:lnTo>
                    <a:pt x="2786" y="8431"/>
                  </a:lnTo>
                  <a:lnTo>
                    <a:pt x="2787" y="8418"/>
                  </a:lnTo>
                  <a:lnTo>
                    <a:pt x="2788" y="8404"/>
                  </a:lnTo>
                  <a:lnTo>
                    <a:pt x="2789" y="8389"/>
                  </a:lnTo>
                  <a:lnTo>
                    <a:pt x="2794" y="8378"/>
                  </a:lnTo>
                  <a:lnTo>
                    <a:pt x="2798" y="8366"/>
                  </a:lnTo>
                  <a:lnTo>
                    <a:pt x="2846" y="8349"/>
                  </a:lnTo>
                  <a:lnTo>
                    <a:pt x="2871" y="8340"/>
                  </a:lnTo>
                  <a:lnTo>
                    <a:pt x="2886" y="8334"/>
                  </a:lnTo>
                  <a:lnTo>
                    <a:pt x="2898" y="8328"/>
                  </a:lnTo>
                  <a:lnTo>
                    <a:pt x="2915" y="8324"/>
                  </a:lnTo>
                  <a:lnTo>
                    <a:pt x="2932" y="8319"/>
                  </a:lnTo>
                  <a:lnTo>
                    <a:pt x="2949" y="8313"/>
                  </a:lnTo>
                  <a:lnTo>
                    <a:pt x="2966" y="8307"/>
                  </a:lnTo>
                  <a:lnTo>
                    <a:pt x="2984" y="8306"/>
                  </a:lnTo>
                  <a:lnTo>
                    <a:pt x="2994" y="8306"/>
                  </a:lnTo>
                  <a:lnTo>
                    <a:pt x="3002" y="8306"/>
                  </a:lnTo>
                  <a:lnTo>
                    <a:pt x="3009" y="8307"/>
                  </a:lnTo>
                  <a:lnTo>
                    <a:pt x="3013" y="8311"/>
                  </a:lnTo>
                  <a:lnTo>
                    <a:pt x="3016" y="8313"/>
                  </a:lnTo>
                  <a:lnTo>
                    <a:pt x="3019" y="8318"/>
                  </a:lnTo>
                  <a:lnTo>
                    <a:pt x="3024" y="8324"/>
                  </a:lnTo>
                  <a:lnTo>
                    <a:pt x="3023" y="8335"/>
                  </a:lnTo>
                  <a:lnTo>
                    <a:pt x="3021" y="8349"/>
                  </a:lnTo>
                  <a:lnTo>
                    <a:pt x="3017" y="8370"/>
                  </a:lnTo>
                  <a:lnTo>
                    <a:pt x="3012" y="8399"/>
                  </a:lnTo>
                  <a:lnTo>
                    <a:pt x="3011" y="8422"/>
                  </a:lnTo>
                  <a:lnTo>
                    <a:pt x="3010" y="8447"/>
                  </a:lnTo>
                  <a:lnTo>
                    <a:pt x="3009" y="8470"/>
                  </a:lnTo>
                  <a:lnTo>
                    <a:pt x="3008" y="8495"/>
                  </a:lnTo>
                  <a:lnTo>
                    <a:pt x="3006" y="8505"/>
                  </a:lnTo>
                  <a:lnTo>
                    <a:pt x="3003" y="8517"/>
                  </a:lnTo>
                  <a:lnTo>
                    <a:pt x="3000" y="8559"/>
                  </a:lnTo>
                  <a:lnTo>
                    <a:pt x="2998" y="8582"/>
                  </a:lnTo>
                  <a:lnTo>
                    <a:pt x="2997" y="8596"/>
                  </a:lnTo>
                  <a:lnTo>
                    <a:pt x="2995" y="8608"/>
                  </a:lnTo>
                  <a:lnTo>
                    <a:pt x="2995" y="8620"/>
                  </a:lnTo>
                  <a:lnTo>
                    <a:pt x="2995" y="8632"/>
                  </a:lnTo>
                  <a:lnTo>
                    <a:pt x="2995" y="8645"/>
                  </a:lnTo>
                  <a:lnTo>
                    <a:pt x="2995" y="8657"/>
                  </a:lnTo>
                  <a:lnTo>
                    <a:pt x="2996" y="8669"/>
                  </a:lnTo>
                  <a:lnTo>
                    <a:pt x="2997" y="8682"/>
                  </a:lnTo>
                  <a:lnTo>
                    <a:pt x="2999" y="8694"/>
                  </a:lnTo>
                  <a:lnTo>
                    <a:pt x="3002" y="8706"/>
                  </a:lnTo>
                  <a:lnTo>
                    <a:pt x="3006" y="8729"/>
                  </a:lnTo>
                  <a:lnTo>
                    <a:pt x="3011" y="8752"/>
                  </a:lnTo>
                  <a:lnTo>
                    <a:pt x="3016" y="8776"/>
                  </a:lnTo>
                  <a:lnTo>
                    <a:pt x="3021" y="8800"/>
                  </a:lnTo>
                  <a:lnTo>
                    <a:pt x="3021" y="8807"/>
                  </a:lnTo>
                  <a:lnTo>
                    <a:pt x="3019" y="8815"/>
                  </a:lnTo>
                  <a:lnTo>
                    <a:pt x="3017" y="8817"/>
                  </a:lnTo>
                  <a:lnTo>
                    <a:pt x="3014" y="8819"/>
                  </a:lnTo>
                  <a:lnTo>
                    <a:pt x="3006" y="8819"/>
                  </a:lnTo>
                  <a:lnTo>
                    <a:pt x="2997" y="8821"/>
                  </a:lnTo>
                  <a:close/>
                  <a:moveTo>
                    <a:pt x="3426" y="9028"/>
                  </a:moveTo>
                  <a:lnTo>
                    <a:pt x="3426" y="9027"/>
                  </a:lnTo>
                  <a:lnTo>
                    <a:pt x="3423" y="9026"/>
                  </a:lnTo>
                  <a:lnTo>
                    <a:pt x="3414" y="9024"/>
                  </a:lnTo>
                  <a:lnTo>
                    <a:pt x="3396" y="9021"/>
                  </a:lnTo>
                  <a:lnTo>
                    <a:pt x="3385" y="9016"/>
                  </a:lnTo>
                  <a:lnTo>
                    <a:pt x="3374" y="9012"/>
                  </a:lnTo>
                  <a:lnTo>
                    <a:pt x="3363" y="9007"/>
                  </a:lnTo>
                  <a:lnTo>
                    <a:pt x="3350" y="9003"/>
                  </a:lnTo>
                  <a:lnTo>
                    <a:pt x="3337" y="8993"/>
                  </a:lnTo>
                  <a:lnTo>
                    <a:pt x="3323" y="8985"/>
                  </a:lnTo>
                  <a:lnTo>
                    <a:pt x="3308" y="8976"/>
                  </a:lnTo>
                  <a:lnTo>
                    <a:pt x="3294" y="8967"/>
                  </a:lnTo>
                  <a:lnTo>
                    <a:pt x="3285" y="8958"/>
                  </a:lnTo>
                  <a:lnTo>
                    <a:pt x="3276" y="8949"/>
                  </a:lnTo>
                  <a:lnTo>
                    <a:pt x="3270" y="8940"/>
                  </a:lnTo>
                  <a:lnTo>
                    <a:pt x="3264" y="8931"/>
                  </a:lnTo>
                  <a:lnTo>
                    <a:pt x="3257" y="8922"/>
                  </a:lnTo>
                  <a:lnTo>
                    <a:pt x="3251" y="8913"/>
                  </a:lnTo>
                  <a:lnTo>
                    <a:pt x="3246" y="8904"/>
                  </a:lnTo>
                  <a:lnTo>
                    <a:pt x="3242" y="8894"/>
                  </a:lnTo>
                  <a:lnTo>
                    <a:pt x="3237" y="8885"/>
                  </a:lnTo>
                  <a:lnTo>
                    <a:pt x="3232" y="8875"/>
                  </a:lnTo>
                  <a:lnTo>
                    <a:pt x="3226" y="8848"/>
                  </a:lnTo>
                  <a:lnTo>
                    <a:pt x="3220" y="8825"/>
                  </a:lnTo>
                  <a:lnTo>
                    <a:pt x="3214" y="8803"/>
                  </a:lnTo>
                  <a:lnTo>
                    <a:pt x="3209" y="8782"/>
                  </a:lnTo>
                  <a:lnTo>
                    <a:pt x="3203" y="8733"/>
                  </a:lnTo>
                  <a:lnTo>
                    <a:pt x="3199" y="8706"/>
                  </a:lnTo>
                  <a:lnTo>
                    <a:pt x="3197" y="8696"/>
                  </a:lnTo>
                  <a:lnTo>
                    <a:pt x="3195" y="8691"/>
                  </a:lnTo>
                  <a:lnTo>
                    <a:pt x="3194" y="8676"/>
                  </a:lnTo>
                  <a:lnTo>
                    <a:pt x="3193" y="8659"/>
                  </a:lnTo>
                  <a:lnTo>
                    <a:pt x="3192" y="8644"/>
                  </a:lnTo>
                  <a:lnTo>
                    <a:pt x="3191" y="8626"/>
                  </a:lnTo>
                  <a:lnTo>
                    <a:pt x="3191" y="8595"/>
                  </a:lnTo>
                  <a:lnTo>
                    <a:pt x="3191" y="8562"/>
                  </a:lnTo>
                  <a:lnTo>
                    <a:pt x="3191" y="8529"/>
                  </a:lnTo>
                  <a:lnTo>
                    <a:pt x="3191" y="8495"/>
                  </a:lnTo>
                  <a:lnTo>
                    <a:pt x="3192" y="8479"/>
                  </a:lnTo>
                  <a:lnTo>
                    <a:pt x="3193" y="8462"/>
                  </a:lnTo>
                  <a:lnTo>
                    <a:pt x="3194" y="8445"/>
                  </a:lnTo>
                  <a:lnTo>
                    <a:pt x="3195" y="8426"/>
                  </a:lnTo>
                  <a:lnTo>
                    <a:pt x="3197" y="8420"/>
                  </a:lnTo>
                  <a:lnTo>
                    <a:pt x="3199" y="8413"/>
                  </a:lnTo>
                  <a:lnTo>
                    <a:pt x="3203" y="8395"/>
                  </a:lnTo>
                  <a:lnTo>
                    <a:pt x="3205" y="8374"/>
                  </a:lnTo>
                  <a:lnTo>
                    <a:pt x="3207" y="8355"/>
                  </a:lnTo>
                  <a:lnTo>
                    <a:pt x="3209" y="8334"/>
                  </a:lnTo>
                  <a:lnTo>
                    <a:pt x="3211" y="8326"/>
                  </a:lnTo>
                  <a:lnTo>
                    <a:pt x="3214" y="8317"/>
                  </a:lnTo>
                  <a:lnTo>
                    <a:pt x="3216" y="8307"/>
                  </a:lnTo>
                  <a:lnTo>
                    <a:pt x="3219" y="8297"/>
                  </a:lnTo>
                  <a:lnTo>
                    <a:pt x="3224" y="8293"/>
                  </a:lnTo>
                  <a:lnTo>
                    <a:pt x="3228" y="8288"/>
                  </a:lnTo>
                  <a:lnTo>
                    <a:pt x="3246" y="8285"/>
                  </a:lnTo>
                  <a:lnTo>
                    <a:pt x="3263" y="8281"/>
                  </a:lnTo>
                  <a:lnTo>
                    <a:pt x="3281" y="8278"/>
                  </a:lnTo>
                  <a:lnTo>
                    <a:pt x="3298" y="8273"/>
                  </a:lnTo>
                  <a:lnTo>
                    <a:pt x="3365" y="8272"/>
                  </a:lnTo>
                  <a:lnTo>
                    <a:pt x="3401" y="8272"/>
                  </a:lnTo>
                  <a:lnTo>
                    <a:pt x="3416" y="8272"/>
                  </a:lnTo>
                  <a:lnTo>
                    <a:pt x="3424" y="8273"/>
                  </a:lnTo>
                  <a:lnTo>
                    <a:pt x="3427" y="8276"/>
                  </a:lnTo>
                  <a:lnTo>
                    <a:pt x="3431" y="8278"/>
                  </a:lnTo>
                  <a:lnTo>
                    <a:pt x="3432" y="8282"/>
                  </a:lnTo>
                  <a:lnTo>
                    <a:pt x="3434" y="8287"/>
                  </a:lnTo>
                  <a:lnTo>
                    <a:pt x="3434" y="8309"/>
                  </a:lnTo>
                  <a:lnTo>
                    <a:pt x="3434" y="8331"/>
                  </a:lnTo>
                  <a:lnTo>
                    <a:pt x="3433" y="8353"/>
                  </a:lnTo>
                  <a:lnTo>
                    <a:pt x="3432" y="8376"/>
                  </a:lnTo>
                  <a:lnTo>
                    <a:pt x="3429" y="8392"/>
                  </a:lnTo>
                  <a:lnTo>
                    <a:pt x="3426" y="8410"/>
                  </a:lnTo>
                  <a:lnTo>
                    <a:pt x="3422" y="8427"/>
                  </a:lnTo>
                  <a:lnTo>
                    <a:pt x="3418" y="8445"/>
                  </a:lnTo>
                  <a:lnTo>
                    <a:pt x="3417" y="8460"/>
                  </a:lnTo>
                  <a:lnTo>
                    <a:pt x="3415" y="8477"/>
                  </a:lnTo>
                  <a:lnTo>
                    <a:pt x="3414" y="8492"/>
                  </a:lnTo>
                  <a:lnTo>
                    <a:pt x="3412" y="8507"/>
                  </a:lnTo>
                  <a:lnTo>
                    <a:pt x="3409" y="8521"/>
                  </a:lnTo>
                  <a:lnTo>
                    <a:pt x="3405" y="8535"/>
                  </a:lnTo>
                  <a:lnTo>
                    <a:pt x="3402" y="8549"/>
                  </a:lnTo>
                  <a:lnTo>
                    <a:pt x="3396" y="8564"/>
                  </a:lnTo>
                  <a:lnTo>
                    <a:pt x="3396" y="8609"/>
                  </a:lnTo>
                  <a:lnTo>
                    <a:pt x="3395" y="8636"/>
                  </a:lnTo>
                  <a:lnTo>
                    <a:pt x="3396" y="8654"/>
                  </a:lnTo>
                  <a:lnTo>
                    <a:pt x="3396" y="8676"/>
                  </a:lnTo>
                  <a:lnTo>
                    <a:pt x="3399" y="8688"/>
                  </a:lnTo>
                  <a:lnTo>
                    <a:pt x="3400" y="8700"/>
                  </a:lnTo>
                  <a:lnTo>
                    <a:pt x="3403" y="8712"/>
                  </a:lnTo>
                  <a:lnTo>
                    <a:pt x="3405" y="8725"/>
                  </a:lnTo>
                  <a:lnTo>
                    <a:pt x="3408" y="8736"/>
                  </a:lnTo>
                  <a:lnTo>
                    <a:pt x="3412" y="8747"/>
                  </a:lnTo>
                  <a:lnTo>
                    <a:pt x="3414" y="8764"/>
                  </a:lnTo>
                  <a:lnTo>
                    <a:pt x="3416" y="8779"/>
                  </a:lnTo>
                  <a:lnTo>
                    <a:pt x="3418" y="8795"/>
                  </a:lnTo>
                  <a:lnTo>
                    <a:pt x="3421" y="8810"/>
                  </a:lnTo>
                  <a:lnTo>
                    <a:pt x="3426" y="8827"/>
                  </a:lnTo>
                  <a:lnTo>
                    <a:pt x="3429" y="8841"/>
                  </a:lnTo>
                  <a:lnTo>
                    <a:pt x="3433" y="8856"/>
                  </a:lnTo>
                  <a:lnTo>
                    <a:pt x="3439" y="8881"/>
                  </a:lnTo>
                  <a:lnTo>
                    <a:pt x="3444" y="8894"/>
                  </a:lnTo>
                  <a:lnTo>
                    <a:pt x="3449" y="8907"/>
                  </a:lnTo>
                  <a:lnTo>
                    <a:pt x="3454" y="8921"/>
                  </a:lnTo>
                  <a:lnTo>
                    <a:pt x="3459" y="8934"/>
                  </a:lnTo>
                  <a:lnTo>
                    <a:pt x="3467" y="8947"/>
                  </a:lnTo>
                  <a:lnTo>
                    <a:pt x="3476" y="8961"/>
                  </a:lnTo>
                  <a:lnTo>
                    <a:pt x="3485" y="8974"/>
                  </a:lnTo>
                  <a:lnTo>
                    <a:pt x="3494" y="8988"/>
                  </a:lnTo>
                  <a:lnTo>
                    <a:pt x="3494" y="8997"/>
                  </a:lnTo>
                  <a:lnTo>
                    <a:pt x="3493" y="9007"/>
                  </a:lnTo>
                  <a:lnTo>
                    <a:pt x="3482" y="9017"/>
                  </a:lnTo>
                  <a:lnTo>
                    <a:pt x="3476" y="9022"/>
                  </a:lnTo>
                  <a:lnTo>
                    <a:pt x="3472" y="9024"/>
                  </a:lnTo>
                  <a:lnTo>
                    <a:pt x="3468" y="9026"/>
                  </a:lnTo>
                  <a:lnTo>
                    <a:pt x="3458" y="9026"/>
                  </a:lnTo>
                  <a:lnTo>
                    <a:pt x="3448" y="9027"/>
                  </a:lnTo>
                  <a:lnTo>
                    <a:pt x="3438" y="9027"/>
                  </a:lnTo>
                  <a:lnTo>
                    <a:pt x="3426" y="9028"/>
                  </a:lnTo>
                  <a:close/>
                  <a:moveTo>
                    <a:pt x="3979" y="9051"/>
                  </a:moveTo>
                  <a:lnTo>
                    <a:pt x="3974" y="9050"/>
                  </a:lnTo>
                  <a:lnTo>
                    <a:pt x="3960" y="9049"/>
                  </a:lnTo>
                  <a:lnTo>
                    <a:pt x="3940" y="9048"/>
                  </a:lnTo>
                  <a:lnTo>
                    <a:pt x="3916" y="9047"/>
                  </a:lnTo>
                  <a:lnTo>
                    <a:pt x="3889" y="9045"/>
                  </a:lnTo>
                  <a:lnTo>
                    <a:pt x="3863" y="9044"/>
                  </a:lnTo>
                  <a:lnTo>
                    <a:pt x="3840" y="9042"/>
                  </a:lnTo>
                  <a:lnTo>
                    <a:pt x="3821" y="9040"/>
                  </a:lnTo>
                  <a:lnTo>
                    <a:pt x="3803" y="9035"/>
                  </a:lnTo>
                  <a:lnTo>
                    <a:pt x="3791" y="9031"/>
                  </a:lnTo>
                  <a:lnTo>
                    <a:pt x="3784" y="9028"/>
                  </a:lnTo>
                  <a:lnTo>
                    <a:pt x="3776" y="9025"/>
                  </a:lnTo>
                  <a:lnTo>
                    <a:pt x="3766" y="9016"/>
                  </a:lnTo>
                  <a:lnTo>
                    <a:pt x="3756" y="9006"/>
                  </a:lnTo>
                  <a:lnTo>
                    <a:pt x="3740" y="8986"/>
                  </a:lnTo>
                  <a:lnTo>
                    <a:pt x="3729" y="8969"/>
                  </a:lnTo>
                  <a:lnTo>
                    <a:pt x="3718" y="8952"/>
                  </a:lnTo>
                  <a:lnTo>
                    <a:pt x="3704" y="8934"/>
                  </a:lnTo>
                  <a:lnTo>
                    <a:pt x="3697" y="8920"/>
                  </a:lnTo>
                  <a:lnTo>
                    <a:pt x="3690" y="8905"/>
                  </a:lnTo>
                  <a:lnTo>
                    <a:pt x="3683" y="8891"/>
                  </a:lnTo>
                  <a:lnTo>
                    <a:pt x="3674" y="8876"/>
                  </a:lnTo>
                  <a:lnTo>
                    <a:pt x="3664" y="8849"/>
                  </a:lnTo>
                  <a:lnTo>
                    <a:pt x="3653" y="8822"/>
                  </a:lnTo>
                  <a:lnTo>
                    <a:pt x="3643" y="8796"/>
                  </a:lnTo>
                  <a:lnTo>
                    <a:pt x="3631" y="8769"/>
                  </a:lnTo>
                  <a:lnTo>
                    <a:pt x="3626" y="8749"/>
                  </a:lnTo>
                  <a:lnTo>
                    <a:pt x="3622" y="8737"/>
                  </a:lnTo>
                  <a:lnTo>
                    <a:pt x="3619" y="8729"/>
                  </a:lnTo>
                  <a:lnTo>
                    <a:pt x="3615" y="8718"/>
                  </a:lnTo>
                  <a:lnTo>
                    <a:pt x="3610" y="8694"/>
                  </a:lnTo>
                  <a:lnTo>
                    <a:pt x="3606" y="8670"/>
                  </a:lnTo>
                  <a:lnTo>
                    <a:pt x="3602" y="8647"/>
                  </a:lnTo>
                  <a:lnTo>
                    <a:pt x="3597" y="8624"/>
                  </a:lnTo>
                  <a:lnTo>
                    <a:pt x="3597" y="8613"/>
                  </a:lnTo>
                  <a:lnTo>
                    <a:pt x="3597" y="8602"/>
                  </a:lnTo>
                  <a:lnTo>
                    <a:pt x="3597" y="8589"/>
                  </a:lnTo>
                  <a:lnTo>
                    <a:pt x="3597" y="8577"/>
                  </a:lnTo>
                  <a:lnTo>
                    <a:pt x="3599" y="8570"/>
                  </a:lnTo>
                  <a:lnTo>
                    <a:pt x="3600" y="8561"/>
                  </a:lnTo>
                  <a:lnTo>
                    <a:pt x="3602" y="8552"/>
                  </a:lnTo>
                  <a:lnTo>
                    <a:pt x="3605" y="8543"/>
                  </a:lnTo>
                  <a:lnTo>
                    <a:pt x="3607" y="8511"/>
                  </a:lnTo>
                  <a:lnTo>
                    <a:pt x="3609" y="8480"/>
                  </a:lnTo>
                  <a:lnTo>
                    <a:pt x="3612" y="8447"/>
                  </a:lnTo>
                  <a:lnTo>
                    <a:pt x="3615" y="8415"/>
                  </a:lnTo>
                  <a:lnTo>
                    <a:pt x="3617" y="8407"/>
                  </a:lnTo>
                  <a:lnTo>
                    <a:pt x="3619" y="8400"/>
                  </a:lnTo>
                  <a:lnTo>
                    <a:pt x="3622" y="8391"/>
                  </a:lnTo>
                  <a:lnTo>
                    <a:pt x="3625" y="8383"/>
                  </a:lnTo>
                  <a:lnTo>
                    <a:pt x="3626" y="8375"/>
                  </a:lnTo>
                  <a:lnTo>
                    <a:pt x="3627" y="8366"/>
                  </a:lnTo>
                  <a:lnTo>
                    <a:pt x="3629" y="8357"/>
                  </a:lnTo>
                  <a:lnTo>
                    <a:pt x="3631" y="8346"/>
                  </a:lnTo>
                  <a:lnTo>
                    <a:pt x="3637" y="8331"/>
                  </a:lnTo>
                  <a:lnTo>
                    <a:pt x="3641" y="8320"/>
                  </a:lnTo>
                  <a:lnTo>
                    <a:pt x="3647" y="8306"/>
                  </a:lnTo>
                  <a:lnTo>
                    <a:pt x="3657" y="8285"/>
                  </a:lnTo>
                  <a:lnTo>
                    <a:pt x="3661" y="8280"/>
                  </a:lnTo>
                  <a:lnTo>
                    <a:pt x="3665" y="8273"/>
                  </a:lnTo>
                  <a:lnTo>
                    <a:pt x="3674" y="8270"/>
                  </a:lnTo>
                  <a:lnTo>
                    <a:pt x="3684" y="8268"/>
                  </a:lnTo>
                  <a:lnTo>
                    <a:pt x="3692" y="8266"/>
                  </a:lnTo>
                  <a:lnTo>
                    <a:pt x="3701" y="8264"/>
                  </a:lnTo>
                  <a:lnTo>
                    <a:pt x="3722" y="8263"/>
                  </a:lnTo>
                  <a:lnTo>
                    <a:pt x="3734" y="8262"/>
                  </a:lnTo>
                  <a:lnTo>
                    <a:pt x="3745" y="8261"/>
                  </a:lnTo>
                  <a:lnTo>
                    <a:pt x="3760" y="8258"/>
                  </a:lnTo>
                  <a:lnTo>
                    <a:pt x="3783" y="8259"/>
                  </a:lnTo>
                  <a:lnTo>
                    <a:pt x="3797" y="8260"/>
                  </a:lnTo>
                  <a:lnTo>
                    <a:pt x="3804" y="8261"/>
                  </a:lnTo>
                  <a:lnTo>
                    <a:pt x="3810" y="8262"/>
                  </a:lnTo>
                  <a:lnTo>
                    <a:pt x="3832" y="8262"/>
                  </a:lnTo>
                  <a:lnTo>
                    <a:pt x="3855" y="8263"/>
                  </a:lnTo>
                  <a:lnTo>
                    <a:pt x="3878" y="8263"/>
                  </a:lnTo>
                  <a:lnTo>
                    <a:pt x="3900" y="8264"/>
                  </a:lnTo>
                  <a:lnTo>
                    <a:pt x="3917" y="8266"/>
                  </a:lnTo>
                  <a:lnTo>
                    <a:pt x="3934" y="8268"/>
                  </a:lnTo>
                  <a:lnTo>
                    <a:pt x="3952" y="8270"/>
                  </a:lnTo>
                  <a:lnTo>
                    <a:pt x="3970" y="8273"/>
                  </a:lnTo>
                  <a:lnTo>
                    <a:pt x="3974" y="8276"/>
                  </a:lnTo>
                  <a:lnTo>
                    <a:pt x="3979" y="8278"/>
                  </a:lnTo>
                  <a:lnTo>
                    <a:pt x="3981" y="8285"/>
                  </a:lnTo>
                  <a:lnTo>
                    <a:pt x="3985" y="8291"/>
                  </a:lnTo>
                  <a:lnTo>
                    <a:pt x="3985" y="8299"/>
                  </a:lnTo>
                  <a:lnTo>
                    <a:pt x="3985" y="8307"/>
                  </a:lnTo>
                  <a:lnTo>
                    <a:pt x="3985" y="8316"/>
                  </a:lnTo>
                  <a:lnTo>
                    <a:pt x="3986" y="8324"/>
                  </a:lnTo>
                  <a:lnTo>
                    <a:pt x="3989" y="8337"/>
                  </a:lnTo>
                  <a:lnTo>
                    <a:pt x="3994" y="8351"/>
                  </a:lnTo>
                  <a:lnTo>
                    <a:pt x="3997" y="8366"/>
                  </a:lnTo>
                  <a:lnTo>
                    <a:pt x="4002" y="8380"/>
                  </a:lnTo>
                  <a:lnTo>
                    <a:pt x="4003" y="8393"/>
                  </a:lnTo>
                  <a:lnTo>
                    <a:pt x="4004" y="8404"/>
                  </a:lnTo>
                  <a:lnTo>
                    <a:pt x="4007" y="8417"/>
                  </a:lnTo>
                  <a:lnTo>
                    <a:pt x="4012" y="8441"/>
                  </a:lnTo>
                  <a:lnTo>
                    <a:pt x="4014" y="8444"/>
                  </a:lnTo>
                  <a:lnTo>
                    <a:pt x="4015" y="8449"/>
                  </a:lnTo>
                  <a:lnTo>
                    <a:pt x="4018" y="8460"/>
                  </a:lnTo>
                  <a:lnTo>
                    <a:pt x="4023" y="8482"/>
                  </a:lnTo>
                  <a:lnTo>
                    <a:pt x="4028" y="8492"/>
                  </a:lnTo>
                  <a:lnTo>
                    <a:pt x="4033" y="8503"/>
                  </a:lnTo>
                  <a:lnTo>
                    <a:pt x="4038" y="8515"/>
                  </a:lnTo>
                  <a:lnTo>
                    <a:pt x="4042" y="8526"/>
                  </a:lnTo>
                  <a:lnTo>
                    <a:pt x="4047" y="8536"/>
                  </a:lnTo>
                  <a:lnTo>
                    <a:pt x="4053" y="8547"/>
                  </a:lnTo>
                  <a:lnTo>
                    <a:pt x="4059" y="8559"/>
                  </a:lnTo>
                  <a:lnTo>
                    <a:pt x="4065" y="8570"/>
                  </a:lnTo>
                  <a:lnTo>
                    <a:pt x="4089" y="8602"/>
                  </a:lnTo>
                  <a:lnTo>
                    <a:pt x="4103" y="8620"/>
                  </a:lnTo>
                  <a:lnTo>
                    <a:pt x="4114" y="8632"/>
                  </a:lnTo>
                  <a:lnTo>
                    <a:pt x="4121" y="8643"/>
                  </a:lnTo>
                  <a:lnTo>
                    <a:pt x="4133" y="8653"/>
                  </a:lnTo>
                  <a:lnTo>
                    <a:pt x="4145" y="8663"/>
                  </a:lnTo>
                  <a:lnTo>
                    <a:pt x="4158" y="8675"/>
                  </a:lnTo>
                  <a:lnTo>
                    <a:pt x="4170" y="8685"/>
                  </a:lnTo>
                  <a:lnTo>
                    <a:pt x="4180" y="8691"/>
                  </a:lnTo>
                  <a:lnTo>
                    <a:pt x="4194" y="8700"/>
                  </a:lnTo>
                  <a:lnTo>
                    <a:pt x="4219" y="8716"/>
                  </a:lnTo>
                  <a:lnTo>
                    <a:pt x="4265" y="8743"/>
                  </a:lnTo>
                  <a:lnTo>
                    <a:pt x="4277" y="8748"/>
                  </a:lnTo>
                  <a:lnTo>
                    <a:pt x="4288" y="8753"/>
                  </a:lnTo>
                  <a:lnTo>
                    <a:pt x="4299" y="8759"/>
                  </a:lnTo>
                  <a:lnTo>
                    <a:pt x="4312" y="8764"/>
                  </a:lnTo>
                  <a:lnTo>
                    <a:pt x="4319" y="8773"/>
                  </a:lnTo>
                  <a:lnTo>
                    <a:pt x="4327" y="8782"/>
                  </a:lnTo>
                  <a:lnTo>
                    <a:pt x="4327" y="8790"/>
                  </a:lnTo>
                  <a:lnTo>
                    <a:pt x="4327" y="8800"/>
                  </a:lnTo>
                  <a:lnTo>
                    <a:pt x="4325" y="8812"/>
                  </a:lnTo>
                  <a:lnTo>
                    <a:pt x="4322" y="8824"/>
                  </a:lnTo>
                  <a:lnTo>
                    <a:pt x="4320" y="8837"/>
                  </a:lnTo>
                  <a:lnTo>
                    <a:pt x="4318" y="8849"/>
                  </a:lnTo>
                  <a:lnTo>
                    <a:pt x="4314" y="8861"/>
                  </a:lnTo>
                  <a:lnTo>
                    <a:pt x="4308" y="8875"/>
                  </a:lnTo>
                  <a:lnTo>
                    <a:pt x="4294" y="8898"/>
                  </a:lnTo>
                  <a:lnTo>
                    <a:pt x="4286" y="8910"/>
                  </a:lnTo>
                  <a:lnTo>
                    <a:pt x="4282" y="8916"/>
                  </a:lnTo>
                  <a:lnTo>
                    <a:pt x="4279" y="8918"/>
                  </a:lnTo>
                  <a:lnTo>
                    <a:pt x="4272" y="8929"/>
                  </a:lnTo>
                  <a:lnTo>
                    <a:pt x="4262" y="8940"/>
                  </a:lnTo>
                  <a:lnTo>
                    <a:pt x="4242" y="8959"/>
                  </a:lnTo>
                  <a:lnTo>
                    <a:pt x="4228" y="8970"/>
                  </a:lnTo>
                  <a:lnTo>
                    <a:pt x="4221" y="8977"/>
                  </a:lnTo>
                  <a:lnTo>
                    <a:pt x="4218" y="8980"/>
                  </a:lnTo>
                  <a:lnTo>
                    <a:pt x="4200" y="8992"/>
                  </a:lnTo>
                  <a:lnTo>
                    <a:pt x="4189" y="9000"/>
                  </a:lnTo>
                  <a:lnTo>
                    <a:pt x="4185" y="9003"/>
                  </a:lnTo>
                  <a:lnTo>
                    <a:pt x="4183" y="9006"/>
                  </a:lnTo>
                  <a:lnTo>
                    <a:pt x="4168" y="9014"/>
                  </a:lnTo>
                  <a:lnTo>
                    <a:pt x="4159" y="9018"/>
                  </a:lnTo>
                  <a:lnTo>
                    <a:pt x="4154" y="9022"/>
                  </a:lnTo>
                  <a:lnTo>
                    <a:pt x="4147" y="9026"/>
                  </a:lnTo>
                  <a:lnTo>
                    <a:pt x="4139" y="9030"/>
                  </a:lnTo>
                  <a:lnTo>
                    <a:pt x="4132" y="9033"/>
                  </a:lnTo>
                  <a:lnTo>
                    <a:pt x="4124" y="9037"/>
                  </a:lnTo>
                  <a:lnTo>
                    <a:pt x="4115" y="9040"/>
                  </a:lnTo>
                  <a:lnTo>
                    <a:pt x="4105" y="9043"/>
                  </a:lnTo>
                  <a:lnTo>
                    <a:pt x="4094" y="9045"/>
                  </a:lnTo>
                  <a:lnTo>
                    <a:pt x="4065" y="9046"/>
                  </a:lnTo>
                  <a:lnTo>
                    <a:pt x="4037" y="9047"/>
                  </a:lnTo>
                  <a:lnTo>
                    <a:pt x="4008" y="9049"/>
                  </a:lnTo>
                  <a:lnTo>
                    <a:pt x="3979" y="9051"/>
                  </a:lnTo>
                  <a:close/>
                  <a:moveTo>
                    <a:pt x="4440" y="8621"/>
                  </a:moveTo>
                  <a:lnTo>
                    <a:pt x="4433" y="8618"/>
                  </a:lnTo>
                  <a:lnTo>
                    <a:pt x="4410" y="8610"/>
                  </a:lnTo>
                  <a:lnTo>
                    <a:pt x="4394" y="8607"/>
                  </a:lnTo>
                  <a:lnTo>
                    <a:pt x="4383" y="8604"/>
                  </a:lnTo>
                  <a:lnTo>
                    <a:pt x="4377" y="8602"/>
                  </a:lnTo>
                  <a:lnTo>
                    <a:pt x="4371" y="8600"/>
                  </a:lnTo>
                  <a:lnTo>
                    <a:pt x="4356" y="8589"/>
                  </a:lnTo>
                  <a:lnTo>
                    <a:pt x="4341" y="8579"/>
                  </a:lnTo>
                  <a:lnTo>
                    <a:pt x="4329" y="8570"/>
                  </a:lnTo>
                  <a:lnTo>
                    <a:pt x="4319" y="8564"/>
                  </a:lnTo>
                  <a:lnTo>
                    <a:pt x="4315" y="8559"/>
                  </a:lnTo>
                  <a:lnTo>
                    <a:pt x="4310" y="8553"/>
                  </a:lnTo>
                  <a:lnTo>
                    <a:pt x="4300" y="8546"/>
                  </a:lnTo>
                  <a:lnTo>
                    <a:pt x="4285" y="8533"/>
                  </a:lnTo>
                  <a:lnTo>
                    <a:pt x="4284" y="8530"/>
                  </a:lnTo>
                  <a:lnTo>
                    <a:pt x="4282" y="8526"/>
                  </a:lnTo>
                  <a:lnTo>
                    <a:pt x="4278" y="8522"/>
                  </a:lnTo>
                  <a:lnTo>
                    <a:pt x="4274" y="8518"/>
                  </a:lnTo>
                  <a:lnTo>
                    <a:pt x="4267" y="8510"/>
                  </a:lnTo>
                  <a:lnTo>
                    <a:pt x="4258" y="8498"/>
                  </a:lnTo>
                  <a:lnTo>
                    <a:pt x="4253" y="8489"/>
                  </a:lnTo>
                  <a:lnTo>
                    <a:pt x="4248" y="8479"/>
                  </a:lnTo>
                  <a:lnTo>
                    <a:pt x="4243" y="8468"/>
                  </a:lnTo>
                  <a:lnTo>
                    <a:pt x="4237" y="8458"/>
                  </a:lnTo>
                  <a:lnTo>
                    <a:pt x="4233" y="8447"/>
                  </a:lnTo>
                  <a:lnTo>
                    <a:pt x="4228" y="8436"/>
                  </a:lnTo>
                  <a:lnTo>
                    <a:pt x="4223" y="8424"/>
                  </a:lnTo>
                  <a:lnTo>
                    <a:pt x="4219" y="8413"/>
                  </a:lnTo>
                  <a:lnTo>
                    <a:pt x="4218" y="8402"/>
                  </a:lnTo>
                  <a:lnTo>
                    <a:pt x="4216" y="8391"/>
                  </a:lnTo>
                  <a:lnTo>
                    <a:pt x="4214" y="8380"/>
                  </a:lnTo>
                  <a:lnTo>
                    <a:pt x="4212" y="8369"/>
                  </a:lnTo>
                  <a:lnTo>
                    <a:pt x="4212" y="8361"/>
                  </a:lnTo>
                  <a:lnTo>
                    <a:pt x="4212" y="8352"/>
                  </a:lnTo>
                  <a:lnTo>
                    <a:pt x="4212" y="8343"/>
                  </a:lnTo>
                  <a:lnTo>
                    <a:pt x="4212" y="8334"/>
                  </a:lnTo>
                  <a:lnTo>
                    <a:pt x="4213" y="8330"/>
                  </a:lnTo>
                  <a:lnTo>
                    <a:pt x="4215" y="8327"/>
                  </a:lnTo>
                  <a:lnTo>
                    <a:pt x="4216" y="8325"/>
                  </a:lnTo>
                  <a:lnTo>
                    <a:pt x="4219" y="8323"/>
                  </a:lnTo>
                  <a:lnTo>
                    <a:pt x="4222" y="8322"/>
                  </a:lnTo>
                  <a:lnTo>
                    <a:pt x="4226" y="8320"/>
                  </a:lnTo>
                  <a:lnTo>
                    <a:pt x="4254" y="8320"/>
                  </a:lnTo>
                  <a:lnTo>
                    <a:pt x="4282" y="8320"/>
                  </a:lnTo>
                  <a:lnTo>
                    <a:pt x="4310" y="8320"/>
                  </a:lnTo>
                  <a:lnTo>
                    <a:pt x="4337" y="8320"/>
                  </a:lnTo>
                  <a:lnTo>
                    <a:pt x="4344" y="8321"/>
                  </a:lnTo>
                  <a:lnTo>
                    <a:pt x="4354" y="8323"/>
                  </a:lnTo>
                  <a:lnTo>
                    <a:pt x="4380" y="8323"/>
                  </a:lnTo>
                  <a:lnTo>
                    <a:pt x="4407" y="8323"/>
                  </a:lnTo>
                  <a:lnTo>
                    <a:pt x="4434" y="8323"/>
                  </a:lnTo>
                  <a:lnTo>
                    <a:pt x="4461" y="8323"/>
                  </a:lnTo>
                  <a:lnTo>
                    <a:pt x="4473" y="8320"/>
                  </a:lnTo>
                  <a:lnTo>
                    <a:pt x="4486" y="8318"/>
                  </a:lnTo>
                  <a:lnTo>
                    <a:pt x="4501" y="8311"/>
                  </a:lnTo>
                  <a:lnTo>
                    <a:pt x="4512" y="8308"/>
                  </a:lnTo>
                  <a:lnTo>
                    <a:pt x="4521" y="8305"/>
                  </a:lnTo>
                  <a:lnTo>
                    <a:pt x="4534" y="8301"/>
                  </a:lnTo>
                  <a:lnTo>
                    <a:pt x="4544" y="8296"/>
                  </a:lnTo>
                  <a:lnTo>
                    <a:pt x="4555" y="8289"/>
                  </a:lnTo>
                  <a:lnTo>
                    <a:pt x="4565" y="8283"/>
                  </a:lnTo>
                  <a:lnTo>
                    <a:pt x="4576" y="8277"/>
                  </a:lnTo>
                  <a:lnTo>
                    <a:pt x="4582" y="8277"/>
                  </a:lnTo>
                  <a:lnTo>
                    <a:pt x="4591" y="8277"/>
                  </a:lnTo>
                  <a:lnTo>
                    <a:pt x="4595" y="8284"/>
                  </a:lnTo>
                  <a:lnTo>
                    <a:pt x="4599" y="8292"/>
                  </a:lnTo>
                  <a:lnTo>
                    <a:pt x="4603" y="8300"/>
                  </a:lnTo>
                  <a:lnTo>
                    <a:pt x="4607" y="8309"/>
                  </a:lnTo>
                  <a:lnTo>
                    <a:pt x="4612" y="8336"/>
                  </a:lnTo>
                  <a:lnTo>
                    <a:pt x="4615" y="8351"/>
                  </a:lnTo>
                  <a:lnTo>
                    <a:pt x="4618" y="8360"/>
                  </a:lnTo>
                  <a:lnTo>
                    <a:pt x="4620" y="8369"/>
                  </a:lnTo>
                  <a:lnTo>
                    <a:pt x="4621" y="8381"/>
                  </a:lnTo>
                  <a:lnTo>
                    <a:pt x="4623" y="8393"/>
                  </a:lnTo>
                  <a:lnTo>
                    <a:pt x="4624" y="8406"/>
                  </a:lnTo>
                  <a:lnTo>
                    <a:pt x="4625" y="8418"/>
                  </a:lnTo>
                  <a:lnTo>
                    <a:pt x="4625" y="8430"/>
                  </a:lnTo>
                  <a:lnTo>
                    <a:pt x="4625" y="8443"/>
                  </a:lnTo>
                  <a:lnTo>
                    <a:pt x="4625" y="8455"/>
                  </a:lnTo>
                  <a:lnTo>
                    <a:pt x="4625" y="8467"/>
                  </a:lnTo>
                  <a:lnTo>
                    <a:pt x="4623" y="8477"/>
                  </a:lnTo>
                  <a:lnTo>
                    <a:pt x="4620" y="8488"/>
                  </a:lnTo>
                  <a:lnTo>
                    <a:pt x="4614" y="8503"/>
                  </a:lnTo>
                  <a:lnTo>
                    <a:pt x="4610" y="8511"/>
                  </a:lnTo>
                  <a:lnTo>
                    <a:pt x="4608" y="8517"/>
                  </a:lnTo>
                  <a:lnTo>
                    <a:pt x="4607" y="8521"/>
                  </a:lnTo>
                  <a:lnTo>
                    <a:pt x="4600" y="8534"/>
                  </a:lnTo>
                  <a:lnTo>
                    <a:pt x="4592" y="8548"/>
                  </a:lnTo>
                  <a:lnTo>
                    <a:pt x="4583" y="8562"/>
                  </a:lnTo>
                  <a:lnTo>
                    <a:pt x="4574" y="8576"/>
                  </a:lnTo>
                  <a:lnTo>
                    <a:pt x="4567" y="8583"/>
                  </a:lnTo>
                  <a:lnTo>
                    <a:pt x="4558" y="8592"/>
                  </a:lnTo>
                  <a:lnTo>
                    <a:pt x="4549" y="8598"/>
                  </a:lnTo>
                  <a:lnTo>
                    <a:pt x="4538" y="8605"/>
                  </a:lnTo>
                  <a:lnTo>
                    <a:pt x="4524" y="8608"/>
                  </a:lnTo>
                  <a:lnTo>
                    <a:pt x="4514" y="8611"/>
                  </a:lnTo>
                  <a:lnTo>
                    <a:pt x="4505" y="8613"/>
                  </a:lnTo>
                  <a:lnTo>
                    <a:pt x="4494" y="8618"/>
                  </a:lnTo>
                  <a:lnTo>
                    <a:pt x="4481" y="8618"/>
                  </a:lnTo>
                  <a:lnTo>
                    <a:pt x="4466" y="8619"/>
                  </a:lnTo>
                  <a:lnTo>
                    <a:pt x="4453" y="8620"/>
                  </a:lnTo>
                  <a:lnTo>
                    <a:pt x="4440" y="8621"/>
                  </a:lnTo>
                  <a:close/>
                  <a:moveTo>
                    <a:pt x="7524" y="3218"/>
                  </a:moveTo>
                  <a:lnTo>
                    <a:pt x="7522" y="3213"/>
                  </a:lnTo>
                  <a:lnTo>
                    <a:pt x="7517" y="3209"/>
                  </a:lnTo>
                  <a:lnTo>
                    <a:pt x="7516" y="3199"/>
                  </a:lnTo>
                  <a:lnTo>
                    <a:pt x="7516" y="3192"/>
                  </a:lnTo>
                  <a:lnTo>
                    <a:pt x="7516" y="3186"/>
                  </a:lnTo>
                  <a:lnTo>
                    <a:pt x="7517" y="3179"/>
                  </a:lnTo>
                  <a:lnTo>
                    <a:pt x="7518" y="3177"/>
                  </a:lnTo>
                  <a:lnTo>
                    <a:pt x="7521" y="3173"/>
                  </a:lnTo>
                  <a:lnTo>
                    <a:pt x="7525" y="3173"/>
                  </a:lnTo>
                  <a:lnTo>
                    <a:pt x="7530" y="3173"/>
                  </a:lnTo>
                  <a:lnTo>
                    <a:pt x="7532" y="3176"/>
                  </a:lnTo>
                  <a:lnTo>
                    <a:pt x="7536" y="3180"/>
                  </a:lnTo>
                  <a:lnTo>
                    <a:pt x="7538" y="3187"/>
                  </a:lnTo>
                  <a:lnTo>
                    <a:pt x="7540" y="3196"/>
                  </a:lnTo>
                  <a:lnTo>
                    <a:pt x="7540" y="3203"/>
                  </a:lnTo>
                  <a:lnTo>
                    <a:pt x="7538" y="3211"/>
                  </a:lnTo>
                  <a:lnTo>
                    <a:pt x="7536" y="3213"/>
                  </a:lnTo>
                  <a:lnTo>
                    <a:pt x="7533" y="3216"/>
                  </a:lnTo>
                  <a:lnTo>
                    <a:pt x="7528" y="3217"/>
                  </a:lnTo>
                  <a:lnTo>
                    <a:pt x="7524" y="3218"/>
                  </a:lnTo>
                  <a:close/>
                  <a:moveTo>
                    <a:pt x="7065" y="3346"/>
                  </a:moveTo>
                  <a:lnTo>
                    <a:pt x="7065" y="3345"/>
                  </a:lnTo>
                  <a:lnTo>
                    <a:pt x="7063" y="3344"/>
                  </a:lnTo>
                  <a:lnTo>
                    <a:pt x="7059" y="3343"/>
                  </a:lnTo>
                  <a:lnTo>
                    <a:pt x="7051" y="3340"/>
                  </a:lnTo>
                  <a:lnTo>
                    <a:pt x="7050" y="3338"/>
                  </a:lnTo>
                  <a:lnTo>
                    <a:pt x="7048" y="3334"/>
                  </a:lnTo>
                  <a:lnTo>
                    <a:pt x="7048" y="3325"/>
                  </a:lnTo>
                  <a:lnTo>
                    <a:pt x="7048" y="3315"/>
                  </a:lnTo>
                  <a:lnTo>
                    <a:pt x="7051" y="3300"/>
                  </a:lnTo>
                  <a:lnTo>
                    <a:pt x="7054" y="3286"/>
                  </a:lnTo>
                  <a:lnTo>
                    <a:pt x="7058" y="3270"/>
                  </a:lnTo>
                  <a:lnTo>
                    <a:pt x="7061" y="3255"/>
                  </a:lnTo>
                  <a:lnTo>
                    <a:pt x="7065" y="3249"/>
                  </a:lnTo>
                  <a:lnTo>
                    <a:pt x="7070" y="3242"/>
                  </a:lnTo>
                  <a:lnTo>
                    <a:pt x="7080" y="3239"/>
                  </a:lnTo>
                  <a:lnTo>
                    <a:pt x="7091" y="3236"/>
                  </a:lnTo>
                  <a:lnTo>
                    <a:pt x="7102" y="3232"/>
                  </a:lnTo>
                  <a:lnTo>
                    <a:pt x="7113" y="3228"/>
                  </a:lnTo>
                  <a:lnTo>
                    <a:pt x="7150" y="3223"/>
                  </a:lnTo>
                  <a:lnTo>
                    <a:pt x="7172" y="3220"/>
                  </a:lnTo>
                  <a:lnTo>
                    <a:pt x="7183" y="3218"/>
                  </a:lnTo>
                  <a:lnTo>
                    <a:pt x="7193" y="3215"/>
                  </a:lnTo>
                  <a:lnTo>
                    <a:pt x="7200" y="3213"/>
                  </a:lnTo>
                  <a:lnTo>
                    <a:pt x="7208" y="3209"/>
                  </a:lnTo>
                  <a:lnTo>
                    <a:pt x="7222" y="3207"/>
                  </a:lnTo>
                  <a:lnTo>
                    <a:pt x="7236" y="3205"/>
                  </a:lnTo>
                  <a:lnTo>
                    <a:pt x="7252" y="3203"/>
                  </a:lnTo>
                  <a:lnTo>
                    <a:pt x="7267" y="3200"/>
                  </a:lnTo>
                  <a:lnTo>
                    <a:pt x="7281" y="3196"/>
                  </a:lnTo>
                  <a:lnTo>
                    <a:pt x="7297" y="3192"/>
                  </a:lnTo>
                  <a:lnTo>
                    <a:pt x="7327" y="3186"/>
                  </a:lnTo>
                  <a:lnTo>
                    <a:pt x="7343" y="3183"/>
                  </a:lnTo>
                  <a:lnTo>
                    <a:pt x="7354" y="3181"/>
                  </a:lnTo>
                  <a:lnTo>
                    <a:pt x="7367" y="3180"/>
                  </a:lnTo>
                  <a:lnTo>
                    <a:pt x="7369" y="3185"/>
                  </a:lnTo>
                  <a:lnTo>
                    <a:pt x="7372" y="3192"/>
                  </a:lnTo>
                  <a:lnTo>
                    <a:pt x="7367" y="3201"/>
                  </a:lnTo>
                  <a:lnTo>
                    <a:pt x="7363" y="3211"/>
                  </a:lnTo>
                  <a:lnTo>
                    <a:pt x="7345" y="3232"/>
                  </a:lnTo>
                  <a:lnTo>
                    <a:pt x="7335" y="3244"/>
                  </a:lnTo>
                  <a:lnTo>
                    <a:pt x="7327" y="3252"/>
                  </a:lnTo>
                  <a:lnTo>
                    <a:pt x="7317" y="3261"/>
                  </a:lnTo>
                  <a:lnTo>
                    <a:pt x="7307" y="3269"/>
                  </a:lnTo>
                  <a:lnTo>
                    <a:pt x="7300" y="3275"/>
                  </a:lnTo>
                  <a:lnTo>
                    <a:pt x="7286" y="3286"/>
                  </a:lnTo>
                  <a:lnTo>
                    <a:pt x="7270" y="3297"/>
                  </a:lnTo>
                  <a:lnTo>
                    <a:pt x="7244" y="3310"/>
                  </a:lnTo>
                  <a:lnTo>
                    <a:pt x="7224" y="3320"/>
                  </a:lnTo>
                  <a:lnTo>
                    <a:pt x="7210" y="3326"/>
                  </a:lnTo>
                  <a:lnTo>
                    <a:pt x="7198" y="3331"/>
                  </a:lnTo>
                  <a:lnTo>
                    <a:pt x="7186" y="3336"/>
                  </a:lnTo>
                  <a:lnTo>
                    <a:pt x="7177" y="3338"/>
                  </a:lnTo>
                  <a:lnTo>
                    <a:pt x="7169" y="3340"/>
                  </a:lnTo>
                  <a:lnTo>
                    <a:pt x="7155" y="3343"/>
                  </a:lnTo>
                  <a:lnTo>
                    <a:pt x="7133" y="3343"/>
                  </a:lnTo>
                  <a:lnTo>
                    <a:pt x="7110" y="3344"/>
                  </a:lnTo>
                  <a:lnTo>
                    <a:pt x="7088" y="3345"/>
                  </a:lnTo>
                  <a:lnTo>
                    <a:pt x="7065" y="3346"/>
                  </a:lnTo>
                  <a:close/>
                  <a:moveTo>
                    <a:pt x="4716" y="5511"/>
                  </a:moveTo>
                  <a:lnTo>
                    <a:pt x="4715" y="5509"/>
                  </a:lnTo>
                  <a:lnTo>
                    <a:pt x="4708" y="5505"/>
                  </a:lnTo>
                  <a:lnTo>
                    <a:pt x="4702" y="5494"/>
                  </a:lnTo>
                  <a:lnTo>
                    <a:pt x="4698" y="5482"/>
                  </a:lnTo>
                  <a:lnTo>
                    <a:pt x="4696" y="5465"/>
                  </a:lnTo>
                  <a:lnTo>
                    <a:pt x="4695" y="5453"/>
                  </a:lnTo>
                  <a:lnTo>
                    <a:pt x="4695" y="5440"/>
                  </a:lnTo>
                  <a:lnTo>
                    <a:pt x="4695" y="5417"/>
                  </a:lnTo>
                  <a:lnTo>
                    <a:pt x="4700" y="5405"/>
                  </a:lnTo>
                  <a:lnTo>
                    <a:pt x="4705" y="5393"/>
                  </a:lnTo>
                  <a:lnTo>
                    <a:pt x="4711" y="5380"/>
                  </a:lnTo>
                  <a:lnTo>
                    <a:pt x="4716" y="5367"/>
                  </a:lnTo>
                  <a:lnTo>
                    <a:pt x="4733" y="5340"/>
                  </a:lnTo>
                  <a:lnTo>
                    <a:pt x="4750" y="5313"/>
                  </a:lnTo>
                  <a:lnTo>
                    <a:pt x="4767" y="5286"/>
                  </a:lnTo>
                  <a:lnTo>
                    <a:pt x="4783" y="5258"/>
                  </a:lnTo>
                  <a:lnTo>
                    <a:pt x="4790" y="5250"/>
                  </a:lnTo>
                  <a:lnTo>
                    <a:pt x="4802" y="5234"/>
                  </a:lnTo>
                  <a:lnTo>
                    <a:pt x="4818" y="5211"/>
                  </a:lnTo>
                  <a:lnTo>
                    <a:pt x="4839" y="5184"/>
                  </a:lnTo>
                  <a:lnTo>
                    <a:pt x="4841" y="5184"/>
                  </a:lnTo>
                  <a:lnTo>
                    <a:pt x="4845" y="5184"/>
                  </a:lnTo>
                  <a:lnTo>
                    <a:pt x="4845" y="5189"/>
                  </a:lnTo>
                  <a:lnTo>
                    <a:pt x="4847" y="5194"/>
                  </a:lnTo>
                  <a:lnTo>
                    <a:pt x="4847" y="5224"/>
                  </a:lnTo>
                  <a:lnTo>
                    <a:pt x="4847" y="5247"/>
                  </a:lnTo>
                  <a:lnTo>
                    <a:pt x="4846" y="5270"/>
                  </a:lnTo>
                  <a:lnTo>
                    <a:pt x="4843" y="5305"/>
                  </a:lnTo>
                  <a:lnTo>
                    <a:pt x="4836" y="5327"/>
                  </a:lnTo>
                  <a:lnTo>
                    <a:pt x="4832" y="5340"/>
                  </a:lnTo>
                  <a:lnTo>
                    <a:pt x="4829" y="5353"/>
                  </a:lnTo>
                  <a:lnTo>
                    <a:pt x="4826" y="5370"/>
                  </a:lnTo>
                  <a:lnTo>
                    <a:pt x="4821" y="5375"/>
                  </a:lnTo>
                  <a:lnTo>
                    <a:pt x="4817" y="5384"/>
                  </a:lnTo>
                  <a:lnTo>
                    <a:pt x="4809" y="5401"/>
                  </a:lnTo>
                  <a:lnTo>
                    <a:pt x="4796" y="5430"/>
                  </a:lnTo>
                  <a:lnTo>
                    <a:pt x="4790" y="5440"/>
                  </a:lnTo>
                  <a:lnTo>
                    <a:pt x="4783" y="5449"/>
                  </a:lnTo>
                  <a:lnTo>
                    <a:pt x="4776" y="5458"/>
                  </a:lnTo>
                  <a:lnTo>
                    <a:pt x="4770" y="5468"/>
                  </a:lnTo>
                  <a:lnTo>
                    <a:pt x="4764" y="5474"/>
                  </a:lnTo>
                  <a:lnTo>
                    <a:pt x="4759" y="5480"/>
                  </a:lnTo>
                  <a:lnTo>
                    <a:pt x="4751" y="5488"/>
                  </a:lnTo>
                  <a:lnTo>
                    <a:pt x="4740" y="5499"/>
                  </a:lnTo>
                  <a:lnTo>
                    <a:pt x="4732" y="5504"/>
                  </a:lnTo>
                  <a:lnTo>
                    <a:pt x="4727" y="5507"/>
                  </a:lnTo>
                  <a:lnTo>
                    <a:pt x="4723" y="5509"/>
                  </a:lnTo>
                  <a:lnTo>
                    <a:pt x="4716" y="5511"/>
                  </a:lnTo>
                  <a:close/>
                  <a:moveTo>
                    <a:pt x="6441" y="3632"/>
                  </a:moveTo>
                  <a:lnTo>
                    <a:pt x="6440" y="3629"/>
                  </a:lnTo>
                  <a:lnTo>
                    <a:pt x="6430" y="3624"/>
                  </a:lnTo>
                  <a:lnTo>
                    <a:pt x="6429" y="3618"/>
                  </a:lnTo>
                  <a:lnTo>
                    <a:pt x="6428" y="3612"/>
                  </a:lnTo>
                  <a:lnTo>
                    <a:pt x="6434" y="3574"/>
                  </a:lnTo>
                  <a:lnTo>
                    <a:pt x="6439" y="3538"/>
                  </a:lnTo>
                  <a:lnTo>
                    <a:pt x="6443" y="3505"/>
                  </a:lnTo>
                  <a:lnTo>
                    <a:pt x="6448" y="3478"/>
                  </a:lnTo>
                  <a:lnTo>
                    <a:pt x="6448" y="3464"/>
                  </a:lnTo>
                  <a:lnTo>
                    <a:pt x="6450" y="3451"/>
                  </a:lnTo>
                  <a:lnTo>
                    <a:pt x="6450" y="3438"/>
                  </a:lnTo>
                  <a:lnTo>
                    <a:pt x="6451" y="3424"/>
                  </a:lnTo>
                  <a:lnTo>
                    <a:pt x="6453" y="3419"/>
                  </a:lnTo>
                  <a:lnTo>
                    <a:pt x="6455" y="3416"/>
                  </a:lnTo>
                  <a:lnTo>
                    <a:pt x="6457" y="3413"/>
                  </a:lnTo>
                  <a:lnTo>
                    <a:pt x="6463" y="3408"/>
                  </a:lnTo>
                  <a:lnTo>
                    <a:pt x="6487" y="3396"/>
                  </a:lnTo>
                  <a:lnTo>
                    <a:pt x="6507" y="3386"/>
                  </a:lnTo>
                  <a:lnTo>
                    <a:pt x="6521" y="3380"/>
                  </a:lnTo>
                  <a:lnTo>
                    <a:pt x="6533" y="3375"/>
                  </a:lnTo>
                  <a:lnTo>
                    <a:pt x="6552" y="3368"/>
                  </a:lnTo>
                  <a:lnTo>
                    <a:pt x="6571" y="3361"/>
                  </a:lnTo>
                  <a:lnTo>
                    <a:pt x="6589" y="3355"/>
                  </a:lnTo>
                  <a:lnTo>
                    <a:pt x="6611" y="3347"/>
                  </a:lnTo>
                  <a:lnTo>
                    <a:pt x="6625" y="3342"/>
                  </a:lnTo>
                  <a:lnTo>
                    <a:pt x="6644" y="3336"/>
                  </a:lnTo>
                  <a:lnTo>
                    <a:pt x="6666" y="3329"/>
                  </a:lnTo>
                  <a:lnTo>
                    <a:pt x="6686" y="3323"/>
                  </a:lnTo>
                  <a:lnTo>
                    <a:pt x="6697" y="3320"/>
                  </a:lnTo>
                  <a:lnTo>
                    <a:pt x="6707" y="3318"/>
                  </a:lnTo>
                  <a:lnTo>
                    <a:pt x="6717" y="3316"/>
                  </a:lnTo>
                  <a:lnTo>
                    <a:pt x="6729" y="3314"/>
                  </a:lnTo>
                  <a:lnTo>
                    <a:pt x="6745" y="3307"/>
                  </a:lnTo>
                  <a:lnTo>
                    <a:pt x="6761" y="3301"/>
                  </a:lnTo>
                  <a:lnTo>
                    <a:pt x="6779" y="3295"/>
                  </a:lnTo>
                  <a:lnTo>
                    <a:pt x="6796" y="3288"/>
                  </a:lnTo>
                  <a:lnTo>
                    <a:pt x="6799" y="3286"/>
                  </a:lnTo>
                  <a:lnTo>
                    <a:pt x="6801" y="3284"/>
                  </a:lnTo>
                  <a:lnTo>
                    <a:pt x="6813" y="3281"/>
                  </a:lnTo>
                  <a:lnTo>
                    <a:pt x="6824" y="3277"/>
                  </a:lnTo>
                  <a:lnTo>
                    <a:pt x="6830" y="3277"/>
                  </a:lnTo>
                  <a:lnTo>
                    <a:pt x="6838" y="3277"/>
                  </a:lnTo>
                  <a:lnTo>
                    <a:pt x="6841" y="3279"/>
                  </a:lnTo>
                  <a:lnTo>
                    <a:pt x="6844" y="3281"/>
                  </a:lnTo>
                  <a:lnTo>
                    <a:pt x="6844" y="3290"/>
                  </a:lnTo>
                  <a:lnTo>
                    <a:pt x="6844" y="3299"/>
                  </a:lnTo>
                  <a:lnTo>
                    <a:pt x="6845" y="3309"/>
                  </a:lnTo>
                  <a:lnTo>
                    <a:pt x="6845" y="3320"/>
                  </a:lnTo>
                  <a:lnTo>
                    <a:pt x="6843" y="3329"/>
                  </a:lnTo>
                  <a:lnTo>
                    <a:pt x="6841" y="3340"/>
                  </a:lnTo>
                  <a:lnTo>
                    <a:pt x="6835" y="3355"/>
                  </a:lnTo>
                  <a:lnTo>
                    <a:pt x="6831" y="3364"/>
                  </a:lnTo>
                  <a:lnTo>
                    <a:pt x="6829" y="3374"/>
                  </a:lnTo>
                  <a:lnTo>
                    <a:pt x="6825" y="3388"/>
                  </a:lnTo>
                  <a:lnTo>
                    <a:pt x="6815" y="3409"/>
                  </a:lnTo>
                  <a:lnTo>
                    <a:pt x="6807" y="3422"/>
                  </a:lnTo>
                  <a:lnTo>
                    <a:pt x="6798" y="3437"/>
                  </a:lnTo>
                  <a:lnTo>
                    <a:pt x="6786" y="3457"/>
                  </a:lnTo>
                  <a:lnTo>
                    <a:pt x="6771" y="3475"/>
                  </a:lnTo>
                  <a:lnTo>
                    <a:pt x="6755" y="3492"/>
                  </a:lnTo>
                  <a:lnTo>
                    <a:pt x="6739" y="3510"/>
                  </a:lnTo>
                  <a:lnTo>
                    <a:pt x="6723" y="3528"/>
                  </a:lnTo>
                  <a:lnTo>
                    <a:pt x="6701" y="3544"/>
                  </a:lnTo>
                  <a:lnTo>
                    <a:pt x="6690" y="3554"/>
                  </a:lnTo>
                  <a:lnTo>
                    <a:pt x="6684" y="3558"/>
                  </a:lnTo>
                  <a:lnTo>
                    <a:pt x="6681" y="3561"/>
                  </a:lnTo>
                  <a:lnTo>
                    <a:pt x="6672" y="3566"/>
                  </a:lnTo>
                  <a:lnTo>
                    <a:pt x="6661" y="3572"/>
                  </a:lnTo>
                  <a:lnTo>
                    <a:pt x="6650" y="3579"/>
                  </a:lnTo>
                  <a:lnTo>
                    <a:pt x="6640" y="3583"/>
                  </a:lnTo>
                  <a:lnTo>
                    <a:pt x="6635" y="3586"/>
                  </a:lnTo>
                  <a:lnTo>
                    <a:pt x="6630" y="3592"/>
                  </a:lnTo>
                  <a:lnTo>
                    <a:pt x="6607" y="3598"/>
                  </a:lnTo>
                  <a:lnTo>
                    <a:pt x="6594" y="3601"/>
                  </a:lnTo>
                  <a:lnTo>
                    <a:pt x="6585" y="3605"/>
                  </a:lnTo>
                  <a:lnTo>
                    <a:pt x="6575" y="3609"/>
                  </a:lnTo>
                  <a:lnTo>
                    <a:pt x="6561" y="3611"/>
                  </a:lnTo>
                  <a:lnTo>
                    <a:pt x="6547" y="3613"/>
                  </a:lnTo>
                  <a:lnTo>
                    <a:pt x="6534" y="3616"/>
                  </a:lnTo>
                  <a:lnTo>
                    <a:pt x="6519" y="3618"/>
                  </a:lnTo>
                  <a:lnTo>
                    <a:pt x="6509" y="3620"/>
                  </a:lnTo>
                  <a:lnTo>
                    <a:pt x="6499" y="3623"/>
                  </a:lnTo>
                  <a:lnTo>
                    <a:pt x="6488" y="3626"/>
                  </a:lnTo>
                  <a:lnTo>
                    <a:pt x="6477" y="3629"/>
                  </a:lnTo>
                  <a:lnTo>
                    <a:pt x="6468" y="3629"/>
                  </a:lnTo>
                  <a:lnTo>
                    <a:pt x="6460" y="3630"/>
                  </a:lnTo>
                  <a:lnTo>
                    <a:pt x="6451" y="3630"/>
                  </a:lnTo>
                  <a:lnTo>
                    <a:pt x="6441" y="3632"/>
                  </a:lnTo>
                  <a:close/>
                  <a:moveTo>
                    <a:pt x="5597" y="4259"/>
                  </a:moveTo>
                  <a:lnTo>
                    <a:pt x="5596" y="4258"/>
                  </a:lnTo>
                  <a:lnTo>
                    <a:pt x="5592" y="4257"/>
                  </a:lnTo>
                  <a:lnTo>
                    <a:pt x="5581" y="4256"/>
                  </a:lnTo>
                  <a:lnTo>
                    <a:pt x="5558" y="4253"/>
                  </a:lnTo>
                  <a:lnTo>
                    <a:pt x="5535" y="4241"/>
                  </a:lnTo>
                  <a:lnTo>
                    <a:pt x="5524" y="4234"/>
                  </a:lnTo>
                  <a:lnTo>
                    <a:pt x="5519" y="4230"/>
                  </a:lnTo>
                  <a:lnTo>
                    <a:pt x="5518" y="4228"/>
                  </a:lnTo>
                  <a:lnTo>
                    <a:pt x="5509" y="4221"/>
                  </a:lnTo>
                  <a:lnTo>
                    <a:pt x="5499" y="4213"/>
                  </a:lnTo>
                  <a:lnTo>
                    <a:pt x="5497" y="4204"/>
                  </a:lnTo>
                  <a:lnTo>
                    <a:pt x="5497" y="4198"/>
                  </a:lnTo>
                  <a:lnTo>
                    <a:pt x="5497" y="4195"/>
                  </a:lnTo>
                  <a:lnTo>
                    <a:pt x="5499" y="4190"/>
                  </a:lnTo>
                  <a:lnTo>
                    <a:pt x="5505" y="4181"/>
                  </a:lnTo>
                  <a:lnTo>
                    <a:pt x="5512" y="4172"/>
                  </a:lnTo>
                  <a:lnTo>
                    <a:pt x="5519" y="4162"/>
                  </a:lnTo>
                  <a:lnTo>
                    <a:pt x="5526" y="4153"/>
                  </a:lnTo>
                  <a:lnTo>
                    <a:pt x="5535" y="4143"/>
                  </a:lnTo>
                  <a:lnTo>
                    <a:pt x="5546" y="4131"/>
                  </a:lnTo>
                  <a:lnTo>
                    <a:pt x="5557" y="4119"/>
                  </a:lnTo>
                  <a:lnTo>
                    <a:pt x="5565" y="4110"/>
                  </a:lnTo>
                  <a:lnTo>
                    <a:pt x="5593" y="4080"/>
                  </a:lnTo>
                  <a:lnTo>
                    <a:pt x="5622" y="4045"/>
                  </a:lnTo>
                  <a:lnTo>
                    <a:pt x="5648" y="4014"/>
                  </a:lnTo>
                  <a:lnTo>
                    <a:pt x="5667" y="3994"/>
                  </a:lnTo>
                  <a:lnTo>
                    <a:pt x="5675" y="3988"/>
                  </a:lnTo>
                  <a:lnTo>
                    <a:pt x="5688" y="3975"/>
                  </a:lnTo>
                  <a:lnTo>
                    <a:pt x="5719" y="3944"/>
                  </a:lnTo>
                  <a:lnTo>
                    <a:pt x="5775" y="3887"/>
                  </a:lnTo>
                  <a:lnTo>
                    <a:pt x="5821" y="3852"/>
                  </a:lnTo>
                  <a:lnTo>
                    <a:pt x="5845" y="3833"/>
                  </a:lnTo>
                  <a:lnTo>
                    <a:pt x="5859" y="3822"/>
                  </a:lnTo>
                  <a:lnTo>
                    <a:pt x="5869" y="3813"/>
                  </a:lnTo>
                  <a:lnTo>
                    <a:pt x="5877" y="3809"/>
                  </a:lnTo>
                  <a:lnTo>
                    <a:pt x="5885" y="3804"/>
                  </a:lnTo>
                  <a:lnTo>
                    <a:pt x="5894" y="3797"/>
                  </a:lnTo>
                  <a:lnTo>
                    <a:pt x="5908" y="3788"/>
                  </a:lnTo>
                  <a:lnTo>
                    <a:pt x="5926" y="3776"/>
                  </a:lnTo>
                  <a:lnTo>
                    <a:pt x="5952" y="3759"/>
                  </a:lnTo>
                  <a:lnTo>
                    <a:pt x="5986" y="3736"/>
                  </a:lnTo>
                  <a:lnTo>
                    <a:pt x="6031" y="3706"/>
                  </a:lnTo>
                  <a:lnTo>
                    <a:pt x="6046" y="3697"/>
                  </a:lnTo>
                  <a:lnTo>
                    <a:pt x="6061" y="3688"/>
                  </a:lnTo>
                  <a:lnTo>
                    <a:pt x="6077" y="3679"/>
                  </a:lnTo>
                  <a:lnTo>
                    <a:pt x="6092" y="3670"/>
                  </a:lnTo>
                  <a:lnTo>
                    <a:pt x="6115" y="3659"/>
                  </a:lnTo>
                  <a:lnTo>
                    <a:pt x="6129" y="3653"/>
                  </a:lnTo>
                  <a:lnTo>
                    <a:pt x="6141" y="3649"/>
                  </a:lnTo>
                  <a:lnTo>
                    <a:pt x="6156" y="3643"/>
                  </a:lnTo>
                  <a:lnTo>
                    <a:pt x="6179" y="3629"/>
                  </a:lnTo>
                  <a:lnTo>
                    <a:pt x="6190" y="3621"/>
                  </a:lnTo>
                  <a:lnTo>
                    <a:pt x="6197" y="3616"/>
                  </a:lnTo>
                  <a:lnTo>
                    <a:pt x="6204" y="3610"/>
                  </a:lnTo>
                  <a:lnTo>
                    <a:pt x="6211" y="3610"/>
                  </a:lnTo>
                  <a:lnTo>
                    <a:pt x="6221" y="3609"/>
                  </a:lnTo>
                  <a:lnTo>
                    <a:pt x="6222" y="3613"/>
                  </a:lnTo>
                  <a:lnTo>
                    <a:pt x="6224" y="3618"/>
                  </a:lnTo>
                  <a:lnTo>
                    <a:pt x="6224" y="3633"/>
                  </a:lnTo>
                  <a:lnTo>
                    <a:pt x="6224" y="3648"/>
                  </a:lnTo>
                  <a:lnTo>
                    <a:pt x="6223" y="3663"/>
                  </a:lnTo>
                  <a:lnTo>
                    <a:pt x="6222" y="3679"/>
                  </a:lnTo>
                  <a:lnTo>
                    <a:pt x="6220" y="3693"/>
                  </a:lnTo>
                  <a:lnTo>
                    <a:pt x="6218" y="3707"/>
                  </a:lnTo>
                  <a:lnTo>
                    <a:pt x="6216" y="3713"/>
                  </a:lnTo>
                  <a:lnTo>
                    <a:pt x="6211" y="3718"/>
                  </a:lnTo>
                  <a:lnTo>
                    <a:pt x="6209" y="3727"/>
                  </a:lnTo>
                  <a:lnTo>
                    <a:pt x="6207" y="3737"/>
                  </a:lnTo>
                  <a:lnTo>
                    <a:pt x="6205" y="3746"/>
                  </a:lnTo>
                  <a:lnTo>
                    <a:pt x="6202" y="3757"/>
                  </a:lnTo>
                  <a:lnTo>
                    <a:pt x="6199" y="3767"/>
                  </a:lnTo>
                  <a:lnTo>
                    <a:pt x="6196" y="3777"/>
                  </a:lnTo>
                  <a:lnTo>
                    <a:pt x="6192" y="3787"/>
                  </a:lnTo>
                  <a:lnTo>
                    <a:pt x="6188" y="3799"/>
                  </a:lnTo>
                  <a:lnTo>
                    <a:pt x="6179" y="3816"/>
                  </a:lnTo>
                  <a:lnTo>
                    <a:pt x="6169" y="3835"/>
                  </a:lnTo>
                  <a:lnTo>
                    <a:pt x="6160" y="3852"/>
                  </a:lnTo>
                  <a:lnTo>
                    <a:pt x="6151" y="3870"/>
                  </a:lnTo>
                  <a:lnTo>
                    <a:pt x="6139" y="3886"/>
                  </a:lnTo>
                  <a:lnTo>
                    <a:pt x="6127" y="3901"/>
                  </a:lnTo>
                  <a:lnTo>
                    <a:pt x="6115" y="3918"/>
                  </a:lnTo>
                  <a:lnTo>
                    <a:pt x="6103" y="3934"/>
                  </a:lnTo>
                  <a:lnTo>
                    <a:pt x="6082" y="3955"/>
                  </a:lnTo>
                  <a:lnTo>
                    <a:pt x="6069" y="3968"/>
                  </a:lnTo>
                  <a:lnTo>
                    <a:pt x="6056" y="3980"/>
                  </a:lnTo>
                  <a:lnTo>
                    <a:pt x="6035" y="3997"/>
                  </a:lnTo>
                  <a:lnTo>
                    <a:pt x="6022" y="4006"/>
                  </a:lnTo>
                  <a:lnTo>
                    <a:pt x="6008" y="4016"/>
                  </a:lnTo>
                  <a:lnTo>
                    <a:pt x="5995" y="4025"/>
                  </a:lnTo>
                  <a:lnTo>
                    <a:pt x="5982" y="4036"/>
                  </a:lnTo>
                  <a:lnTo>
                    <a:pt x="5973" y="4040"/>
                  </a:lnTo>
                  <a:lnTo>
                    <a:pt x="5965" y="4044"/>
                  </a:lnTo>
                  <a:lnTo>
                    <a:pt x="5956" y="4048"/>
                  </a:lnTo>
                  <a:lnTo>
                    <a:pt x="5948" y="4052"/>
                  </a:lnTo>
                  <a:lnTo>
                    <a:pt x="5930" y="4054"/>
                  </a:lnTo>
                  <a:lnTo>
                    <a:pt x="5913" y="4056"/>
                  </a:lnTo>
                  <a:lnTo>
                    <a:pt x="5896" y="4059"/>
                  </a:lnTo>
                  <a:lnTo>
                    <a:pt x="5877" y="4061"/>
                  </a:lnTo>
                  <a:lnTo>
                    <a:pt x="5866" y="4061"/>
                  </a:lnTo>
                  <a:lnTo>
                    <a:pt x="5854" y="4061"/>
                  </a:lnTo>
                  <a:lnTo>
                    <a:pt x="5843" y="4061"/>
                  </a:lnTo>
                  <a:lnTo>
                    <a:pt x="5831" y="4062"/>
                  </a:lnTo>
                  <a:lnTo>
                    <a:pt x="5826" y="4064"/>
                  </a:lnTo>
                  <a:lnTo>
                    <a:pt x="5820" y="4067"/>
                  </a:lnTo>
                  <a:lnTo>
                    <a:pt x="5812" y="4073"/>
                  </a:lnTo>
                  <a:lnTo>
                    <a:pt x="5804" y="4079"/>
                  </a:lnTo>
                  <a:lnTo>
                    <a:pt x="5796" y="4093"/>
                  </a:lnTo>
                  <a:lnTo>
                    <a:pt x="5789" y="4103"/>
                  </a:lnTo>
                  <a:lnTo>
                    <a:pt x="5784" y="4112"/>
                  </a:lnTo>
                  <a:lnTo>
                    <a:pt x="5779" y="4122"/>
                  </a:lnTo>
                  <a:lnTo>
                    <a:pt x="5774" y="4129"/>
                  </a:lnTo>
                  <a:lnTo>
                    <a:pt x="5770" y="4136"/>
                  </a:lnTo>
                  <a:lnTo>
                    <a:pt x="5764" y="4149"/>
                  </a:lnTo>
                  <a:lnTo>
                    <a:pt x="5754" y="4173"/>
                  </a:lnTo>
                  <a:lnTo>
                    <a:pt x="5748" y="4181"/>
                  </a:lnTo>
                  <a:lnTo>
                    <a:pt x="5743" y="4188"/>
                  </a:lnTo>
                  <a:lnTo>
                    <a:pt x="5737" y="4197"/>
                  </a:lnTo>
                  <a:lnTo>
                    <a:pt x="5731" y="4206"/>
                  </a:lnTo>
                  <a:lnTo>
                    <a:pt x="5722" y="4214"/>
                  </a:lnTo>
                  <a:lnTo>
                    <a:pt x="5713" y="4221"/>
                  </a:lnTo>
                  <a:lnTo>
                    <a:pt x="5704" y="4229"/>
                  </a:lnTo>
                  <a:lnTo>
                    <a:pt x="5693" y="4237"/>
                  </a:lnTo>
                  <a:lnTo>
                    <a:pt x="5685" y="4241"/>
                  </a:lnTo>
                  <a:lnTo>
                    <a:pt x="5676" y="4245"/>
                  </a:lnTo>
                  <a:lnTo>
                    <a:pt x="5667" y="4249"/>
                  </a:lnTo>
                  <a:lnTo>
                    <a:pt x="5656" y="4253"/>
                  </a:lnTo>
                  <a:lnTo>
                    <a:pt x="5642" y="4255"/>
                  </a:lnTo>
                  <a:lnTo>
                    <a:pt x="5627" y="4256"/>
                  </a:lnTo>
                  <a:lnTo>
                    <a:pt x="5612" y="4257"/>
                  </a:lnTo>
                  <a:lnTo>
                    <a:pt x="5597" y="4259"/>
                  </a:lnTo>
                  <a:close/>
                  <a:moveTo>
                    <a:pt x="1770" y="6069"/>
                  </a:moveTo>
                  <a:lnTo>
                    <a:pt x="1767" y="6065"/>
                  </a:lnTo>
                  <a:lnTo>
                    <a:pt x="1762" y="6060"/>
                  </a:lnTo>
                  <a:lnTo>
                    <a:pt x="1753" y="6040"/>
                  </a:lnTo>
                  <a:lnTo>
                    <a:pt x="1743" y="6019"/>
                  </a:lnTo>
                  <a:lnTo>
                    <a:pt x="1732" y="5998"/>
                  </a:lnTo>
                  <a:lnTo>
                    <a:pt x="1722" y="5977"/>
                  </a:lnTo>
                  <a:lnTo>
                    <a:pt x="1719" y="5968"/>
                  </a:lnTo>
                  <a:lnTo>
                    <a:pt x="1716" y="5959"/>
                  </a:lnTo>
                  <a:lnTo>
                    <a:pt x="1712" y="5948"/>
                  </a:lnTo>
                  <a:lnTo>
                    <a:pt x="1707" y="5935"/>
                  </a:lnTo>
                  <a:lnTo>
                    <a:pt x="1699" y="5915"/>
                  </a:lnTo>
                  <a:lnTo>
                    <a:pt x="1687" y="5888"/>
                  </a:lnTo>
                  <a:lnTo>
                    <a:pt x="1672" y="5850"/>
                  </a:lnTo>
                  <a:lnTo>
                    <a:pt x="1652" y="5801"/>
                  </a:lnTo>
                  <a:lnTo>
                    <a:pt x="1645" y="5779"/>
                  </a:lnTo>
                  <a:lnTo>
                    <a:pt x="1638" y="5760"/>
                  </a:lnTo>
                  <a:lnTo>
                    <a:pt x="1631" y="5739"/>
                  </a:lnTo>
                  <a:lnTo>
                    <a:pt x="1624" y="5716"/>
                  </a:lnTo>
                  <a:lnTo>
                    <a:pt x="1617" y="5694"/>
                  </a:lnTo>
                  <a:lnTo>
                    <a:pt x="1609" y="5674"/>
                  </a:lnTo>
                  <a:lnTo>
                    <a:pt x="1602" y="5651"/>
                  </a:lnTo>
                  <a:lnTo>
                    <a:pt x="1594" y="5629"/>
                  </a:lnTo>
                  <a:lnTo>
                    <a:pt x="1590" y="5611"/>
                  </a:lnTo>
                  <a:lnTo>
                    <a:pt x="1585" y="5590"/>
                  </a:lnTo>
                  <a:lnTo>
                    <a:pt x="1579" y="5567"/>
                  </a:lnTo>
                  <a:lnTo>
                    <a:pt x="1571" y="5541"/>
                  </a:lnTo>
                  <a:lnTo>
                    <a:pt x="1569" y="5533"/>
                  </a:lnTo>
                  <a:lnTo>
                    <a:pt x="1566" y="5525"/>
                  </a:lnTo>
                  <a:lnTo>
                    <a:pt x="1563" y="5516"/>
                  </a:lnTo>
                  <a:lnTo>
                    <a:pt x="1560" y="5506"/>
                  </a:lnTo>
                  <a:lnTo>
                    <a:pt x="1557" y="5493"/>
                  </a:lnTo>
                  <a:lnTo>
                    <a:pt x="1555" y="5479"/>
                  </a:lnTo>
                  <a:lnTo>
                    <a:pt x="1552" y="5464"/>
                  </a:lnTo>
                  <a:lnTo>
                    <a:pt x="1549" y="5450"/>
                  </a:lnTo>
                  <a:lnTo>
                    <a:pt x="1546" y="5441"/>
                  </a:lnTo>
                  <a:lnTo>
                    <a:pt x="1542" y="5430"/>
                  </a:lnTo>
                  <a:lnTo>
                    <a:pt x="1538" y="5405"/>
                  </a:lnTo>
                  <a:lnTo>
                    <a:pt x="1534" y="5388"/>
                  </a:lnTo>
                  <a:lnTo>
                    <a:pt x="1530" y="5374"/>
                  </a:lnTo>
                  <a:lnTo>
                    <a:pt x="1525" y="5354"/>
                  </a:lnTo>
                  <a:lnTo>
                    <a:pt x="1523" y="5335"/>
                  </a:lnTo>
                  <a:lnTo>
                    <a:pt x="1521" y="5318"/>
                  </a:lnTo>
                  <a:lnTo>
                    <a:pt x="1518" y="5299"/>
                  </a:lnTo>
                  <a:lnTo>
                    <a:pt x="1515" y="5282"/>
                  </a:lnTo>
                  <a:lnTo>
                    <a:pt x="1513" y="5274"/>
                  </a:lnTo>
                  <a:lnTo>
                    <a:pt x="1510" y="5265"/>
                  </a:lnTo>
                  <a:lnTo>
                    <a:pt x="1508" y="5256"/>
                  </a:lnTo>
                  <a:lnTo>
                    <a:pt x="1505" y="5247"/>
                  </a:lnTo>
                  <a:lnTo>
                    <a:pt x="1503" y="5227"/>
                  </a:lnTo>
                  <a:lnTo>
                    <a:pt x="1500" y="5207"/>
                  </a:lnTo>
                  <a:lnTo>
                    <a:pt x="1498" y="5186"/>
                  </a:lnTo>
                  <a:lnTo>
                    <a:pt x="1496" y="5165"/>
                  </a:lnTo>
                  <a:lnTo>
                    <a:pt x="1493" y="5155"/>
                  </a:lnTo>
                  <a:lnTo>
                    <a:pt x="1491" y="5145"/>
                  </a:lnTo>
                  <a:lnTo>
                    <a:pt x="1488" y="5134"/>
                  </a:lnTo>
                  <a:lnTo>
                    <a:pt x="1486" y="5124"/>
                  </a:lnTo>
                  <a:lnTo>
                    <a:pt x="1484" y="5095"/>
                  </a:lnTo>
                  <a:lnTo>
                    <a:pt x="1482" y="5067"/>
                  </a:lnTo>
                  <a:lnTo>
                    <a:pt x="1480" y="5040"/>
                  </a:lnTo>
                  <a:lnTo>
                    <a:pt x="1478" y="5011"/>
                  </a:lnTo>
                  <a:lnTo>
                    <a:pt x="1475" y="4999"/>
                  </a:lnTo>
                  <a:lnTo>
                    <a:pt x="1473" y="4986"/>
                  </a:lnTo>
                  <a:lnTo>
                    <a:pt x="1471" y="4973"/>
                  </a:lnTo>
                  <a:lnTo>
                    <a:pt x="1469" y="4960"/>
                  </a:lnTo>
                  <a:lnTo>
                    <a:pt x="1468" y="4927"/>
                  </a:lnTo>
                  <a:lnTo>
                    <a:pt x="1467" y="4894"/>
                  </a:lnTo>
                  <a:lnTo>
                    <a:pt x="1466" y="4861"/>
                  </a:lnTo>
                  <a:lnTo>
                    <a:pt x="1464" y="4828"/>
                  </a:lnTo>
                  <a:lnTo>
                    <a:pt x="1464" y="4793"/>
                  </a:lnTo>
                  <a:lnTo>
                    <a:pt x="1464" y="4757"/>
                  </a:lnTo>
                  <a:lnTo>
                    <a:pt x="1464" y="4721"/>
                  </a:lnTo>
                  <a:lnTo>
                    <a:pt x="1464" y="4685"/>
                  </a:lnTo>
                  <a:lnTo>
                    <a:pt x="1464" y="4649"/>
                  </a:lnTo>
                  <a:lnTo>
                    <a:pt x="1464" y="4613"/>
                  </a:lnTo>
                  <a:lnTo>
                    <a:pt x="1464" y="4577"/>
                  </a:lnTo>
                  <a:lnTo>
                    <a:pt x="1464" y="4541"/>
                  </a:lnTo>
                  <a:lnTo>
                    <a:pt x="1466" y="4510"/>
                  </a:lnTo>
                  <a:lnTo>
                    <a:pt x="1467" y="4479"/>
                  </a:lnTo>
                  <a:lnTo>
                    <a:pt x="1468" y="4447"/>
                  </a:lnTo>
                  <a:lnTo>
                    <a:pt x="1469" y="4415"/>
                  </a:lnTo>
                  <a:lnTo>
                    <a:pt x="1471" y="4402"/>
                  </a:lnTo>
                  <a:lnTo>
                    <a:pt x="1473" y="4389"/>
                  </a:lnTo>
                  <a:lnTo>
                    <a:pt x="1475" y="4376"/>
                  </a:lnTo>
                  <a:lnTo>
                    <a:pt x="1478" y="4363"/>
                  </a:lnTo>
                  <a:lnTo>
                    <a:pt x="1480" y="4335"/>
                  </a:lnTo>
                  <a:lnTo>
                    <a:pt x="1482" y="4307"/>
                  </a:lnTo>
                  <a:lnTo>
                    <a:pt x="1484" y="4280"/>
                  </a:lnTo>
                  <a:lnTo>
                    <a:pt x="1486" y="4252"/>
                  </a:lnTo>
                  <a:lnTo>
                    <a:pt x="1488" y="4242"/>
                  </a:lnTo>
                  <a:lnTo>
                    <a:pt x="1491" y="4232"/>
                  </a:lnTo>
                  <a:lnTo>
                    <a:pt x="1493" y="4222"/>
                  </a:lnTo>
                  <a:lnTo>
                    <a:pt x="1496" y="4212"/>
                  </a:lnTo>
                  <a:lnTo>
                    <a:pt x="1498" y="4194"/>
                  </a:lnTo>
                  <a:lnTo>
                    <a:pt x="1500" y="4175"/>
                  </a:lnTo>
                  <a:lnTo>
                    <a:pt x="1503" y="4157"/>
                  </a:lnTo>
                  <a:lnTo>
                    <a:pt x="1505" y="4137"/>
                  </a:lnTo>
                  <a:lnTo>
                    <a:pt x="1507" y="4128"/>
                  </a:lnTo>
                  <a:lnTo>
                    <a:pt x="1509" y="4119"/>
                  </a:lnTo>
                  <a:lnTo>
                    <a:pt x="1512" y="4108"/>
                  </a:lnTo>
                  <a:lnTo>
                    <a:pt x="1515" y="4098"/>
                  </a:lnTo>
                  <a:lnTo>
                    <a:pt x="1517" y="4084"/>
                  </a:lnTo>
                  <a:lnTo>
                    <a:pt x="1519" y="4068"/>
                  </a:lnTo>
                  <a:lnTo>
                    <a:pt x="1521" y="4053"/>
                  </a:lnTo>
                  <a:lnTo>
                    <a:pt x="1524" y="4037"/>
                  </a:lnTo>
                  <a:lnTo>
                    <a:pt x="1529" y="4017"/>
                  </a:lnTo>
                  <a:lnTo>
                    <a:pt x="1532" y="4003"/>
                  </a:lnTo>
                  <a:lnTo>
                    <a:pt x="1537" y="3984"/>
                  </a:lnTo>
                  <a:lnTo>
                    <a:pt x="1542" y="3957"/>
                  </a:lnTo>
                  <a:lnTo>
                    <a:pt x="1546" y="3943"/>
                  </a:lnTo>
                  <a:lnTo>
                    <a:pt x="1551" y="3930"/>
                  </a:lnTo>
                  <a:lnTo>
                    <a:pt x="1556" y="3902"/>
                  </a:lnTo>
                  <a:lnTo>
                    <a:pt x="1561" y="3881"/>
                  </a:lnTo>
                  <a:lnTo>
                    <a:pt x="1567" y="3854"/>
                  </a:lnTo>
                  <a:lnTo>
                    <a:pt x="1579" y="3812"/>
                  </a:lnTo>
                  <a:lnTo>
                    <a:pt x="1584" y="3801"/>
                  </a:lnTo>
                  <a:lnTo>
                    <a:pt x="1588" y="3789"/>
                  </a:lnTo>
                  <a:lnTo>
                    <a:pt x="1591" y="3775"/>
                  </a:lnTo>
                  <a:lnTo>
                    <a:pt x="1594" y="3760"/>
                  </a:lnTo>
                  <a:lnTo>
                    <a:pt x="1599" y="3747"/>
                  </a:lnTo>
                  <a:lnTo>
                    <a:pt x="1604" y="3731"/>
                  </a:lnTo>
                  <a:lnTo>
                    <a:pt x="1615" y="3698"/>
                  </a:lnTo>
                  <a:lnTo>
                    <a:pt x="1633" y="3638"/>
                  </a:lnTo>
                  <a:lnTo>
                    <a:pt x="1641" y="3618"/>
                  </a:lnTo>
                  <a:lnTo>
                    <a:pt x="1650" y="3592"/>
                  </a:lnTo>
                  <a:lnTo>
                    <a:pt x="1664" y="3558"/>
                  </a:lnTo>
                  <a:lnTo>
                    <a:pt x="1682" y="3512"/>
                  </a:lnTo>
                  <a:lnTo>
                    <a:pt x="1685" y="3499"/>
                  </a:lnTo>
                  <a:lnTo>
                    <a:pt x="1689" y="3489"/>
                  </a:lnTo>
                  <a:lnTo>
                    <a:pt x="1695" y="3474"/>
                  </a:lnTo>
                  <a:lnTo>
                    <a:pt x="1705" y="3449"/>
                  </a:lnTo>
                  <a:lnTo>
                    <a:pt x="1716" y="3424"/>
                  </a:lnTo>
                  <a:lnTo>
                    <a:pt x="1726" y="3403"/>
                  </a:lnTo>
                  <a:lnTo>
                    <a:pt x="1736" y="3381"/>
                  </a:lnTo>
                  <a:lnTo>
                    <a:pt x="1745" y="3360"/>
                  </a:lnTo>
                  <a:lnTo>
                    <a:pt x="1756" y="3335"/>
                  </a:lnTo>
                  <a:lnTo>
                    <a:pt x="1768" y="3307"/>
                  </a:lnTo>
                  <a:lnTo>
                    <a:pt x="1784" y="3276"/>
                  </a:lnTo>
                  <a:lnTo>
                    <a:pt x="1803" y="3236"/>
                  </a:lnTo>
                  <a:lnTo>
                    <a:pt x="1807" y="3228"/>
                  </a:lnTo>
                  <a:lnTo>
                    <a:pt x="1813" y="3219"/>
                  </a:lnTo>
                  <a:lnTo>
                    <a:pt x="1819" y="3207"/>
                  </a:lnTo>
                  <a:lnTo>
                    <a:pt x="1828" y="3189"/>
                  </a:lnTo>
                  <a:lnTo>
                    <a:pt x="1841" y="3166"/>
                  </a:lnTo>
                  <a:lnTo>
                    <a:pt x="1860" y="3132"/>
                  </a:lnTo>
                  <a:lnTo>
                    <a:pt x="1883" y="3089"/>
                  </a:lnTo>
                  <a:lnTo>
                    <a:pt x="1915" y="3033"/>
                  </a:lnTo>
                  <a:lnTo>
                    <a:pt x="1918" y="3028"/>
                  </a:lnTo>
                  <a:lnTo>
                    <a:pt x="1922" y="3022"/>
                  </a:lnTo>
                  <a:lnTo>
                    <a:pt x="1928" y="3011"/>
                  </a:lnTo>
                  <a:lnTo>
                    <a:pt x="1939" y="2992"/>
                  </a:lnTo>
                  <a:lnTo>
                    <a:pt x="1947" y="2981"/>
                  </a:lnTo>
                  <a:lnTo>
                    <a:pt x="1955" y="2970"/>
                  </a:lnTo>
                  <a:lnTo>
                    <a:pt x="1961" y="2960"/>
                  </a:lnTo>
                  <a:lnTo>
                    <a:pt x="1966" y="2949"/>
                  </a:lnTo>
                  <a:lnTo>
                    <a:pt x="1977" y="2934"/>
                  </a:lnTo>
                  <a:lnTo>
                    <a:pt x="1994" y="2909"/>
                  </a:lnTo>
                  <a:lnTo>
                    <a:pt x="1996" y="2903"/>
                  </a:lnTo>
                  <a:lnTo>
                    <a:pt x="1998" y="2897"/>
                  </a:lnTo>
                  <a:lnTo>
                    <a:pt x="2008" y="2884"/>
                  </a:lnTo>
                  <a:lnTo>
                    <a:pt x="2014" y="2878"/>
                  </a:lnTo>
                  <a:lnTo>
                    <a:pt x="2017" y="2874"/>
                  </a:lnTo>
                  <a:lnTo>
                    <a:pt x="2020" y="2872"/>
                  </a:lnTo>
                  <a:lnTo>
                    <a:pt x="2028" y="2858"/>
                  </a:lnTo>
                  <a:lnTo>
                    <a:pt x="2038" y="2843"/>
                  </a:lnTo>
                  <a:lnTo>
                    <a:pt x="2056" y="2817"/>
                  </a:lnTo>
                  <a:lnTo>
                    <a:pt x="2088" y="2772"/>
                  </a:lnTo>
                  <a:lnTo>
                    <a:pt x="2118" y="2732"/>
                  </a:lnTo>
                  <a:lnTo>
                    <a:pt x="2136" y="2709"/>
                  </a:lnTo>
                  <a:lnTo>
                    <a:pt x="2146" y="2697"/>
                  </a:lnTo>
                  <a:lnTo>
                    <a:pt x="2152" y="2687"/>
                  </a:lnTo>
                  <a:lnTo>
                    <a:pt x="2158" y="2680"/>
                  </a:lnTo>
                  <a:lnTo>
                    <a:pt x="2173" y="2661"/>
                  </a:lnTo>
                  <a:lnTo>
                    <a:pt x="2178" y="2658"/>
                  </a:lnTo>
                  <a:lnTo>
                    <a:pt x="2182" y="2654"/>
                  </a:lnTo>
                  <a:lnTo>
                    <a:pt x="2189" y="2644"/>
                  </a:lnTo>
                  <a:lnTo>
                    <a:pt x="2198" y="2632"/>
                  </a:lnTo>
                  <a:lnTo>
                    <a:pt x="2205" y="2624"/>
                  </a:lnTo>
                  <a:lnTo>
                    <a:pt x="2212" y="2617"/>
                  </a:lnTo>
                  <a:lnTo>
                    <a:pt x="2221" y="2605"/>
                  </a:lnTo>
                  <a:lnTo>
                    <a:pt x="2231" y="2593"/>
                  </a:lnTo>
                  <a:lnTo>
                    <a:pt x="2240" y="2580"/>
                  </a:lnTo>
                  <a:lnTo>
                    <a:pt x="2251" y="2568"/>
                  </a:lnTo>
                  <a:lnTo>
                    <a:pt x="2275" y="2540"/>
                  </a:lnTo>
                  <a:lnTo>
                    <a:pt x="2301" y="2513"/>
                  </a:lnTo>
                  <a:lnTo>
                    <a:pt x="2326" y="2485"/>
                  </a:lnTo>
                  <a:lnTo>
                    <a:pt x="2352" y="2457"/>
                  </a:lnTo>
                  <a:lnTo>
                    <a:pt x="2380" y="2428"/>
                  </a:lnTo>
                  <a:lnTo>
                    <a:pt x="2409" y="2400"/>
                  </a:lnTo>
                  <a:lnTo>
                    <a:pt x="2436" y="2371"/>
                  </a:lnTo>
                  <a:lnTo>
                    <a:pt x="2466" y="2342"/>
                  </a:lnTo>
                  <a:lnTo>
                    <a:pt x="2468" y="2342"/>
                  </a:lnTo>
                  <a:lnTo>
                    <a:pt x="2471" y="2340"/>
                  </a:lnTo>
                  <a:lnTo>
                    <a:pt x="2514" y="2301"/>
                  </a:lnTo>
                  <a:lnTo>
                    <a:pt x="2544" y="2275"/>
                  </a:lnTo>
                  <a:lnTo>
                    <a:pt x="2569" y="2252"/>
                  </a:lnTo>
                  <a:lnTo>
                    <a:pt x="2598" y="2225"/>
                  </a:lnTo>
                  <a:lnTo>
                    <a:pt x="2609" y="2218"/>
                  </a:lnTo>
                  <a:lnTo>
                    <a:pt x="2627" y="2203"/>
                  </a:lnTo>
                  <a:lnTo>
                    <a:pt x="2646" y="2187"/>
                  </a:lnTo>
                  <a:lnTo>
                    <a:pt x="2658" y="2178"/>
                  </a:lnTo>
                  <a:lnTo>
                    <a:pt x="2666" y="2170"/>
                  </a:lnTo>
                  <a:lnTo>
                    <a:pt x="2680" y="2158"/>
                  </a:lnTo>
                  <a:lnTo>
                    <a:pt x="2696" y="2146"/>
                  </a:lnTo>
                  <a:lnTo>
                    <a:pt x="2706" y="2139"/>
                  </a:lnTo>
                  <a:lnTo>
                    <a:pt x="2712" y="2133"/>
                  </a:lnTo>
                  <a:lnTo>
                    <a:pt x="2726" y="2124"/>
                  </a:lnTo>
                  <a:lnTo>
                    <a:pt x="2739" y="2114"/>
                  </a:lnTo>
                  <a:lnTo>
                    <a:pt x="2748" y="2106"/>
                  </a:lnTo>
                  <a:lnTo>
                    <a:pt x="2754" y="2102"/>
                  </a:lnTo>
                  <a:lnTo>
                    <a:pt x="2761" y="2097"/>
                  </a:lnTo>
                  <a:lnTo>
                    <a:pt x="2768" y="2091"/>
                  </a:lnTo>
                  <a:lnTo>
                    <a:pt x="2776" y="2084"/>
                  </a:lnTo>
                  <a:lnTo>
                    <a:pt x="2820" y="2054"/>
                  </a:lnTo>
                  <a:lnTo>
                    <a:pt x="2848" y="2035"/>
                  </a:lnTo>
                  <a:lnTo>
                    <a:pt x="2867" y="2021"/>
                  </a:lnTo>
                  <a:lnTo>
                    <a:pt x="2890" y="2007"/>
                  </a:lnTo>
                  <a:lnTo>
                    <a:pt x="2897" y="2001"/>
                  </a:lnTo>
                  <a:lnTo>
                    <a:pt x="2906" y="1995"/>
                  </a:lnTo>
                  <a:lnTo>
                    <a:pt x="2915" y="1987"/>
                  </a:lnTo>
                  <a:lnTo>
                    <a:pt x="2926" y="1981"/>
                  </a:lnTo>
                  <a:lnTo>
                    <a:pt x="2932" y="1978"/>
                  </a:lnTo>
                  <a:lnTo>
                    <a:pt x="2941" y="1972"/>
                  </a:lnTo>
                  <a:lnTo>
                    <a:pt x="2958" y="1961"/>
                  </a:lnTo>
                  <a:lnTo>
                    <a:pt x="2989" y="1939"/>
                  </a:lnTo>
                  <a:lnTo>
                    <a:pt x="3002" y="1933"/>
                  </a:lnTo>
                  <a:lnTo>
                    <a:pt x="3014" y="1926"/>
                  </a:lnTo>
                  <a:lnTo>
                    <a:pt x="3026" y="1919"/>
                  </a:lnTo>
                  <a:lnTo>
                    <a:pt x="3038" y="1913"/>
                  </a:lnTo>
                  <a:lnTo>
                    <a:pt x="3045" y="1907"/>
                  </a:lnTo>
                  <a:lnTo>
                    <a:pt x="3052" y="1902"/>
                  </a:lnTo>
                  <a:lnTo>
                    <a:pt x="3061" y="1897"/>
                  </a:lnTo>
                  <a:lnTo>
                    <a:pt x="3070" y="1892"/>
                  </a:lnTo>
                  <a:lnTo>
                    <a:pt x="3109" y="1871"/>
                  </a:lnTo>
                  <a:lnTo>
                    <a:pt x="3143" y="1852"/>
                  </a:lnTo>
                  <a:lnTo>
                    <a:pt x="3170" y="1837"/>
                  </a:lnTo>
                  <a:lnTo>
                    <a:pt x="3188" y="1827"/>
                  </a:lnTo>
                  <a:lnTo>
                    <a:pt x="3204" y="1818"/>
                  </a:lnTo>
                  <a:lnTo>
                    <a:pt x="3227" y="1807"/>
                  </a:lnTo>
                  <a:lnTo>
                    <a:pt x="3264" y="1788"/>
                  </a:lnTo>
                  <a:lnTo>
                    <a:pt x="3321" y="1760"/>
                  </a:lnTo>
                  <a:lnTo>
                    <a:pt x="3333" y="1756"/>
                  </a:lnTo>
                  <a:lnTo>
                    <a:pt x="3346" y="1752"/>
                  </a:lnTo>
                  <a:lnTo>
                    <a:pt x="3362" y="1743"/>
                  </a:lnTo>
                  <a:lnTo>
                    <a:pt x="3376" y="1736"/>
                  </a:lnTo>
                  <a:lnTo>
                    <a:pt x="3390" y="1730"/>
                  </a:lnTo>
                  <a:lnTo>
                    <a:pt x="3405" y="1723"/>
                  </a:lnTo>
                  <a:lnTo>
                    <a:pt x="3422" y="1717"/>
                  </a:lnTo>
                  <a:lnTo>
                    <a:pt x="3450" y="1705"/>
                  </a:lnTo>
                  <a:lnTo>
                    <a:pt x="3491" y="1688"/>
                  </a:lnTo>
                  <a:lnTo>
                    <a:pt x="3550" y="1664"/>
                  </a:lnTo>
                  <a:lnTo>
                    <a:pt x="3592" y="1650"/>
                  </a:lnTo>
                  <a:lnTo>
                    <a:pt x="3616" y="1641"/>
                  </a:lnTo>
                  <a:lnTo>
                    <a:pt x="3631" y="1636"/>
                  </a:lnTo>
                  <a:lnTo>
                    <a:pt x="3646" y="1628"/>
                  </a:lnTo>
                  <a:lnTo>
                    <a:pt x="3664" y="1624"/>
                  </a:lnTo>
                  <a:lnTo>
                    <a:pt x="3683" y="1618"/>
                  </a:lnTo>
                  <a:lnTo>
                    <a:pt x="3702" y="1612"/>
                  </a:lnTo>
                  <a:lnTo>
                    <a:pt x="3725" y="1605"/>
                  </a:lnTo>
                  <a:lnTo>
                    <a:pt x="3737" y="1601"/>
                  </a:lnTo>
                  <a:lnTo>
                    <a:pt x="3750" y="1595"/>
                  </a:lnTo>
                  <a:lnTo>
                    <a:pt x="3760" y="1593"/>
                  </a:lnTo>
                  <a:lnTo>
                    <a:pt x="3770" y="1591"/>
                  </a:lnTo>
                  <a:lnTo>
                    <a:pt x="3779" y="1587"/>
                  </a:lnTo>
                  <a:lnTo>
                    <a:pt x="3789" y="1585"/>
                  </a:lnTo>
                  <a:lnTo>
                    <a:pt x="3801" y="1581"/>
                  </a:lnTo>
                  <a:lnTo>
                    <a:pt x="3812" y="1577"/>
                  </a:lnTo>
                  <a:lnTo>
                    <a:pt x="3822" y="1574"/>
                  </a:lnTo>
                  <a:lnTo>
                    <a:pt x="3832" y="1572"/>
                  </a:lnTo>
                  <a:lnTo>
                    <a:pt x="3844" y="1570"/>
                  </a:lnTo>
                  <a:lnTo>
                    <a:pt x="3855" y="1568"/>
                  </a:lnTo>
                  <a:lnTo>
                    <a:pt x="3867" y="1563"/>
                  </a:lnTo>
                  <a:lnTo>
                    <a:pt x="3881" y="1559"/>
                  </a:lnTo>
                  <a:lnTo>
                    <a:pt x="3910" y="1553"/>
                  </a:lnTo>
                  <a:lnTo>
                    <a:pt x="3937" y="1545"/>
                  </a:lnTo>
                  <a:lnTo>
                    <a:pt x="3960" y="1540"/>
                  </a:lnTo>
                  <a:lnTo>
                    <a:pt x="3982" y="1535"/>
                  </a:lnTo>
                  <a:lnTo>
                    <a:pt x="3989" y="1535"/>
                  </a:lnTo>
                  <a:lnTo>
                    <a:pt x="3999" y="1533"/>
                  </a:lnTo>
                  <a:lnTo>
                    <a:pt x="4007" y="1531"/>
                  </a:lnTo>
                  <a:lnTo>
                    <a:pt x="4015" y="1528"/>
                  </a:lnTo>
                  <a:lnTo>
                    <a:pt x="4023" y="1525"/>
                  </a:lnTo>
                  <a:lnTo>
                    <a:pt x="4033" y="1522"/>
                  </a:lnTo>
                  <a:lnTo>
                    <a:pt x="4049" y="1520"/>
                  </a:lnTo>
                  <a:lnTo>
                    <a:pt x="4065" y="1517"/>
                  </a:lnTo>
                  <a:lnTo>
                    <a:pt x="4082" y="1515"/>
                  </a:lnTo>
                  <a:lnTo>
                    <a:pt x="4098" y="1513"/>
                  </a:lnTo>
                  <a:lnTo>
                    <a:pt x="4106" y="1511"/>
                  </a:lnTo>
                  <a:lnTo>
                    <a:pt x="4115" y="1508"/>
                  </a:lnTo>
                  <a:lnTo>
                    <a:pt x="4123" y="1505"/>
                  </a:lnTo>
                  <a:lnTo>
                    <a:pt x="4131" y="1503"/>
                  </a:lnTo>
                  <a:lnTo>
                    <a:pt x="4150" y="1501"/>
                  </a:lnTo>
                  <a:lnTo>
                    <a:pt x="4169" y="1499"/>
                  </a:lnTo>
                  <a:lnTo>
                    <a:pt x="4188" y="1497"/>
                  </a:lnTo>
                  <a:lnTo>
                    <a:pt x="4209" y="1495"/>
                  </a:lnTo>
                  <a:lnTo>
                    <a:pt x="4218" y="1492"/>
                  </a:lnTo>
                  <a:lnTo>
                    <a:pt x="4227" y="1490"/>
                  </a:lnTo>
                  <a:lnTo>
                    <a:pt x="4238" y="1488"/>
                  </a:lnTo>
                  <a:lnTo>
                    <a:pt x="4248" y="1486"/>
                  </a:lnTo>
                  <a:lnTo>
                    <a:pt x="4279" y="1483"/>
                  </a:lnTo>
                  <a:lnTo>
                    <a:pt x="4312" y="1481"/>
                  </a:lnTo>
                  <a:lnTo>
                    <a:pt x="4343" y="1477"/>
                  </a:lnTo>
                  <a:lnTo>
                    <a:pt x="4376" y="1474"/>
                  </a:lnTo>
                  <a:lnTo>
                    <a:pt x="4390" y="1471"/>
                  </a:lnTo>
                  <a:lnTo>
                    <a:pt x="4404" y="1466"/>
                  </a:lnTo>
                  <a:lnTo>
                    <a:pt x="4440" y="1464"/>
                  </a:lnTo>
                  <a:lnTo>
                    <a:pt x="4469" y="1463"/>
                  </a:lnTo>
                  <a:lnTo>
                    <a:pt x="4491" y="1463"/>
                  </a:lnTo>
                  <a:lnTo>
                    <a:pt x="4513" y="1462"/>
                  </a:lnTo>
                  <a:lnTo>
                    <a:pt x="4533" y="1461"/>
                  </a:lnTo>
                  <a:lnTo>
                    <a:pt x="4558" y="1461"/>
                  </a:lnTo>
                  <a:lnTo>
                    <a:pt x="4586" y="1461"/>
                  </a:lnTo>
                  <a:lnTo>
                    <a:pt x="4623" y="1460"/>
                  </a:lnTo>
                  <a:lnTo>
                    <a:pt x="4633" y="1459"/>
                  </a:lnTo>
                  <a:lnTo>
                    <a:pt x="4643" y="1457"/>
                  </a:lnTo>
                  <a:lnTo>
                    <a:pt x="4665" y="1457"/>
                  </a:lnTo>
                  <a:lnTo>
                    <a:pt x="4688" y="1457"/>
                  </a:lnTo>
                  <a:lnTo>
                    <a:pt x="4711" y="1457"/>
                  </a:lnTo>
                  <a:lnTo>
                    <a:pt x="4732" y="1457"/>
                  </a:lnTo>
                  <a:lnTo>
                    <a:pt x="4743" y="1458"/>
                  </a:lnTo>
                  <a:lnTo>
                    <a:pt x="4755" y="1460"/>
                  </a:lnTo>
                  <a:lnTo>
                    <a:pt x="4792" y="1461"/>
                  </a:lnTo>
                  <a:lnTo>
                    <a:pt x="4821" y="1461"/>
                  </a:lnTo>
                  <a:lnTo>
                    <a:pt x="4845" y="1461"/>
                  </a:lnTo>
                  <a:lnTo>
                    <a:pt x="4867" y="1462"/>
                  </a:lnTo>
                  <a:lnTo>
                    <a:pt x="4887" y="1463"/>
                  </a:lnTo>
                  <a:lnTo>
                    <a:pt x="4910" y="1463"/>
                  </a:lnTo>
                  <a:lnTo>
                    <a:pt x="4937" y="1464"/>
                  </a:lnTo>
                  <a:lnTo>
                    <a:pt x="4973" y="1466"/>
                  </a:lnTo>
                  <a:lnTo>
                    <a:pt x="4980" y="1467"/>
                  </a:lnTo>
                  <a:lnTo>
                    <a:pt x="4989" y="1470"/>
                  </a:lnTo>
                  <a:lnTo>
                    <a:pt x="4997" y="1472"/>
                  </a:lnTo>
                  <a:lnTo>
                    <a:pt x="5004" y="1474"/>
                  </a:lnTo>
                  <a:lnTo>
                    <a:pt x="5039" y="1477"/>
                  </a:lnTo>
                  <a:lnTo>
                    <a:pt x="5074" y="1481"/>
                  </a:lnTo>
                  <a:lnTo>
                    <a:pt x="5109" y="1484"/>
                  </a:lnTo>
                  <a:lnTo>
                    <a:pt x="5144" y="1487"/>
                  </a:lnTo>
                  <a:lnTo>
                    <a:pt x="5171" y="1492"/>
                  </a:lnTo>
                  <a:lnTo>
                    <a:pt x="5194" y="1496"/>
                  </a:lnTo>
                  <a:lnTo>
                    <a:pt x="5219" y="1500"/>
                  </a:lnTo>
                  <a:lnTo>
                    <a:pt x="5259" y="1505"/>
                  </a:lnTo>
                  <a:lnTo>
                    <a:pt x="5268" y="1508"/>
                  </a:lnTo>
                  <a:lnTo>
                    <a:pt x="5274" y="1511"/>
                  </a:lnTo>
                  <a:lnTo>
                    <a:pt x="5281" y="1513"/>
                  </a:lnTo>
                  <a:lnTo>
                    <a:pt x="5293" y="1516"/>
                  </a:lnTo>
                  <a:lnTo>
                    <a:pt x="5316" y="1518"/>
                  </a:lnTo>
                  <a:lnTo>
                    <a:pt x="5329" y="1520"/>
                  </a:lnTo>
                  <a:lnTo>
                    <a:pt x="5339" y="1522"/>
                  </a:lnTo>
                  <a:lnTo>
                    <a:pt x="5352" y="1525"/>
                  </a:lnTo>
                  <a:lnTo>
                    <a:pt x="5357" y="1527"/>
                  </a:lnTo>
                  <a:lnTo>
                    <a:pt x="5362" y="1529"/>
                  </a:lnTo>
                  <a:lnTo>
                    <a:pt x="5375" y="1531"/>
                  </a:lnTo>
                  <a:lnTo>
                    <a:pt x="5390" y="1533"/>
                  </a:lnTo>
                  <a:lnTo>
                    <a:pt x="5403" y="1536"/>
                  </a:lnTo>
                  <a:lnTo>
                    <a:pt x="5416" y="1538"/>
                  </a:lnTo>
                  <a:lnTo>
                    <a:pt x="5442" y="1544"/>
                  </a:lnTo>
                  <a:lnTo>
                    <a:pt x="5469" y="1552"/>
                  </a:lnTo>
                  <a:lnTo>
                    <a:pt x="5495" y="1559"/>
                  </a:lnTo>
                  <a:lnTo>
                    <a:pt x="5522" y="1566"/>
                  </a:lnTo>
                  <a:lnTo>
                    <a:pt x="5549" y="1573"/>
                  </a:lnTo>
                  <a:lnTo>
                    <a:pt x="5575" y="1580"/>
                  </a:lnTo>
                  <a:lnTo>
                    <a:pt x="5603" y="1587"/>
                  </a:lnTo>
                  <a:lnTo>
                    <a:pt x="5630" y="1595"/>
                  </a:lnTo>
                  <a:lnTo>
                    <a:pt x="5641" y="1600"/>
                  </a:lnTo>
                  <a:lnTo>
                    <a:pt x="5653" y="1605"/>
                  </a:lnTo>
                  <a:lnTo>
                    <a:pt x="5675" y="1611"/>
                  </a:lnTo>
                  <a:lnTo>
                    <a:pt x="5697" y="1617"/>
                  </a:lnTo>
                  <a:lnTo>
                    <a:pt x="5731" y="1629"/>
                  </a:lnTo>
                  <a:lnTo>
                    <a:pt x="5792" y="1650"/>
                  </a:lnTo>
                  <a:lnTo>
                    <a:pt x="5802" y="1654"/>
                  </a:lnTo>
                  <a:lnTo>
                    <a:pt x="5811" y="1658"/>
                  </a:lnTo>
                  <a:lnTo>
                    <a:pt x="5822" y="1663"/>
                  </a:lnTo>
                  <a:lnTo>
                    <a:pt x="5836" y="1669"/>
                  </a:lnTo>
                  <a:lnTo>
                    <a:pt x="5836" y="1674"/>
                  </a:lnTo>
                  <a:lnTo>
                    <a:pt x="5836" y="1680"/>
                  </a:lnTo>
                  <a:lnTo>
                    <a:pt x="5829" y="1689"/>
                  </a:lnTo>
                  <a:lnTo>
                    <a:pt x="5821" y="1699"/>
                  </a:lnTo>
                  <a:lnTo>
                    <a:pt x="5813" y="1708"/>
                  </a:lnTo>
                  <a:lnTo>
                    <a:pt x="5808" y="1716"/>
                  </a:lnTo>
                  <a:lnTo>
                    <a:pt x="5801" y="1725"/>
                  </a:lnTo>
                  <a:lnTo>
                    <a:pt x="5791" y="1739"/>
                  </a:lnTo>
                  <a:lnTo>
                    <a:pt x="5784" y="1753"/>
                  </a:lnTo>
                  <a:lnTo>
                    <a:pt x="5771" y="1773"/>
                  </a:lnTo>
                  <a:lnTo>
                    <a:pt x="5756" y="1800"/>
                  </a:lnTo>
                  <a:lnTo>
                    <a:pt x="5739" y="1828"/>
                  </a:lnTo>
                  <a:lnTo>
                    <a:pt x="5728" y="1849"/>
                  </a:lnTo>
                  <a:lnTo>
                    <a:pt x="5718" y="1869"/>
                  </a:lnTo>
                  <a:lnTo>
                    <a:pt x="5709" y="1890"/>
                  </a:lnTo>
                  <a:lnTo>
                    <a:pt x="5699" y="1911"/>
                  </a:lnTo>
                  <a:lnTo>
                    <a:pt x="5697" y="1912"/>
                  </a:lnTo>
                  <a:lnTo>
                    <a:pt x="5693" y="1913"/>
                  </a:lnTo>
                  <a:lnTo>
                    <a:pt x="5691" y="1911"/>
                  </a:lnTo>
                  <a:lnTo>
                    <a:pt x="5689" y="1908"/>
                  </a:lnTo>
                  <a:lnTo>
                    <a:pt x="5688" y="1896"/>
                  </a:lnTo>
                  <a:lnTo>
                    <a:pt x="5687" y="1885"/>
                  </a:lnTo>
                  <a:lnTo>
                    <a:pt x="5686" y="1873"/>
                  </a:lnTo>
                  <a:lnTo>
                    <a:pt x="5685" y="1860"/>
                  </a:lnTo>
                  <a:lnTo>
                    <a:pt x="5682" y="1851"/>
                  </a:lnTo>
                  <a:lnTo>
                    <a:pt x="5680" y="1842"/>
                  </a:lnTo>
                  <a:lnTo>
                    <a:pt x="5678" y="1834"/>
                  </a:lnTo>
                  <a:lnTo>
                    <a:pt x="5676" y="1824"/>
                  </a:lnTo>
                  <a:lnTo>
                    <a:pt x="5671" y="1814"/>
                  </a:lnTo>
                  <a:lnTo>
                    <a:pt x="5666" y="1804"/>
                  </a:lnTo>
                  <a:lnTo>
                    <a:pt x="5659" y="1797"/>
                  </a:lnTo>
                  <a:lnTo>
                    <a:pt x="5652" y="1788"/>
                  </a:lnTo>
                  <a:lnTo>
                    <a:pt x="5647" y="1786"/>
                  </a:lnTo>
                  <a:lnTo>
                    <a:pt x="5643" y="1786"/>
                  </a:lnTo>
                  <a:lnTo>
                    <a:pt x="5637" y="1785"/>
                  </a:lnTo>
                  <a:lnTo>
                    <a:pt x="5627" y="1785"/>
                  </a:lnTo>
                  <a:lnTo>
                    <a:pt x="5615" y="1789"/>
                  </a:lnTo>
                  <a:lnTo>
                    <a:pt x="5602" y="1794"/>
                  </a:lnTo>
                  <a:lnTo>
                    <a:pt x="5585" y="1800"/>
                  </a:lnTo>
                  <a:lnTo>
                    <a:pt x="5558" y="1808"/>
                  </a:lnTo>
                  <a:lnTo>
                    <a:pt x="5540" y="1817"/>
                  </a:lnTo>
                  <a:lnTo>
                    <a:pt x="5521" y="1826"/>
                  </a:lnTo>
                  <a:lnTo>
                    <a:pt x="5503" y="1836"/>
                  </a:lnTo>
                  <a:lnTo>
                    <a:pt x="5483" y="1845"/>
                  </a:lnTo>
                  <a:lnTo>
                    <a:pt x="5449" y="1867"/>
                  </a:lnTo>
                  <a:lnTo>
                    <a:pt x="5432" y="1879"/>
                  </a:lnTo>
                  <a:lnTo>
                    <a:pt x="5425" y="1884"/>
                  </a:lnTo>
                  <a:lnTo>
                    <a:pt x="5423" y="1887"/>
                  </a:lnTo>
                  <a:lnTo>
                    <a:pt x="5405" y="1900"/>
                  </a:lnTo>
                  <a:lnTo>
                    <a:pt x="5388" y="1914"/>
                  </a:lnTo>
                  <a:lnTo>
                    <a:pt x="5370" y="1927"/>
                  </a:lnTo>
                  <a:lnTo>
                    <a:pt x="5352" y="1941"/>
                  </a:lnTo>
                  <a:lnTo>
                    <a:pt x="5334" y="1958"/>
                  </a:lnTo>
                  <a:lnTo>
                    <a:pt x="5316" y="1974"/>
                  </a:lnTo>
                  <a:lnTo>
                    <a:pt x="5298" y="1992"/>
                  </a:lnTo>
                  <a:lnTo>
                    <a:pt x="5280" y="2009"/>
                  </a:lnTo>
                  <a:lnTo>
                    <a:pt x="5244" y="2054"/>
                  </a:lnTo>
                  <a:lnTo>
                    <a:pt x="5224" y="2080"/>
                  </a:lnTo>
                  <a:lnTo>
                    <a:pt x="5214" y="2091"/>
                  </a:lnTo>
                  <a:lnTo>
                    <a:pt x="5210" y="2094"/>
                  </a:lnTo>
                  <a:lnTo>
                    <a:pt x="5201" y="2108"/>
                  </a:lnTo>
                  <a:lnTo>
                    <a:pt x="5193" y="2121"/>
                  </a:lnTo>
                  <a:lnTo>
                    <a:pt x="5183" y="2136"/>
                  </a:lnTo>
                  <a:lnTo>
                    <a:pt x="5167" y="2162"/>
                  </a:lnTo>
                  <a:lnTo>
                    <a:pt x="5152" y="2191"/>
                  </a:lnTo>
                  <a:lnTo>
                    <a:pt x="5141" y="2211"/>
                  </a:lnTo>
                  <a:lnTo>
                    <a:pt x="5134" y="2227"/>
                  </a:lnTo>
                  <a:lnTo>
                    <a:pt x="5127" y="2241"/>
                  </a:lnTo>
                  <a:lnTo>
                    <a:pt x="5115" y="2269"/>
                  </a:lnTo>
                  <a:lnTo>
                    <a:pt x="5105" y="2295"/>
                  </a:lnTo>
                  <a:lnTo>
                    <a:pt x="5095" y="2319"/>
                  </a:lnTo>
                  <a:lnTo>
                    <a:pt x="5085" y="2343"/>
                  </a:lnTo>
                  <a:lnTo>
                    <a:pt x="5082" y="2343"/>
                  </a:lnTo>
                  <a:lnTo>
                    <a:pt x="5079" y="2343"/>
                  </a:lnTo>
                  <a:lnTo>
                    <a:pt x="5077" y="2336"/>
                  </a:lnTo>
                  <a:lnTo>
                    <a:pt x="5074" y="2328"/>
                  </a:lnTo>
                  <a:lnTo>
                    <a:pt x="5071" y="2320"/>
                  </a:lnTo>
                  <a:lnTo>
                    <a:pt x="5067" y="2313"/>
                  </a:lnTo>
                  <a:lnTo>
                    <a:pt x="5065" y="2302"/>
                  </a:lnTo>
                  <a:lnTo>
                    <a:pt x="5063" y="2292"/>
                  </a:lnTo>
                  <a:lnTo>
                    <a:pt x="5060" y="2282"/>
                  </a:lnTo>
                  <a:lnTo>
                    <a:pt x="5058" y="2271"/>
                  </a:lnTo>
                  <a:lnTo>
                    <a:pt x="5054" y="2261"/>
                  </a:lnTo>
                  <a:lnTo>
                    <a:pt x="5050" y="2253"/>
                  </a:lnTo>
                  <a:lnTo>
                    <a:pt x="5046" y="2244"/>
                  </a:lnTo>
                  <a:lnTo>
                    <a:pt x="5042" y="2235"/>
                  </a:lnTo>
                  <a:lnTo>
                    <a:pt x="5036" y="2228"/>
                  </a:lnTo>
                  <a:lnTo>
                    <a:pt x="5033" y="2224"/>
                  </a:lnTo>
                  <a:lnTo>
                    <a:pt x="5029" y="2222"/>
                  </a:lnTo>
                  <a:lnTo>
                    <a:pt x="5024" y="2218"/>
                  </a:lnTo>
                  <a:lnTo>
                    <a:pt x="5010" y="2218"/>
                  </a:lnTo>
                  <a:lnTo>
                    <a:pt x="4995" y="2218"/>
                  </a:lnTo>
                  <a:lnTo>
                    <a:pt x="4980" y="2223"/>
                  </a:lnTo>
                  <a:lnTo>
                    <a:pt x="4965" y="2228"/>
                  </a:lnTo>
                  <a:lnTo>
                    <a:pt x="4950" y="2237"/>
                  </a:lnTo>
                  <a:lnTo>
                    <a:pt x="4933" y="2245"/>
                  </a:lnTo>
                  <a:lnTo>
                    <a:pt x="4917" y="2254"/>
                  </a:lnTo>
                  <a:lnTo>
                    <a:pt x="4899" y="2263"/>
                  </a:lnTo>
                  <a:lnTo>
                    <a:pt x="4873" y="2282"/>
                  </a:lnTo>
                  <a:lnTo>
                    <a:pt x="4853" y="2295"/>
                  </a:lnTo>
                  <a:lnTo>
                    <a:pt x="4840" y="2304"/>
                  </a:lnTo>
                  <a:lnTo>
                    <a:pt x="4833" y="2311"/>
                  </a:lnTo>
                  <a:lnTo>
                    <a:pt x="4824" y="2317"/>
                  </a:lnTo>
                  <a:lnTo>
                    <a:pt x="4814" y="2323"/>
                  </a:lnTo>
                  <a:lnTo>
                    <a:pt x="4811" y="2327"/>
                  </a:lnTo>
                  <a:lnTo>
                    <a:pt x="4807" y="2332"/>
                  </a:lnTo>
                  <a:lnTo>
                    <a:pt x="4798" y="2337"/>
                  </a:lnTo>
                  <a:lnTo>
                    <a:pt x="4790" y="2343"/>
                  </a:lnTo>
                  <a:lnTo>
                    <a:pt x="4780" y="2353"/>
                  </a:lnTo>
                  <a:lnTo>
                    <a:pt x="4765" y="2366"/>
                  </a:lnTo>
                  <a:lnTo>
                    <a:pt x="4742" y="2387"/>
                  </a:lnTo>
                  <a:lnTo>
                    <a:pt x="4711" y="2418"/>
                  </a:lnTo>
                  <a:lnTo>
                    <a:pt x="4704" y="2427"/>
                  </a:lnTo>
                  <a:lnTo>
                    <a:pt x="4698" y="2437"/>
                  </a:lnTo>
                  <a:lnTo>
                    <a:pt x="4689" y="2444"/>
                  </a:lnTo>
                  <a:lnTo>
                    <a:pt x="4681" y="2453"/>
                  </a:lnTo>
                  <a:lnTo>
                    <a:pt x="4662" y="2477"/>
                  </a:lnTo>
                  <a:lnTo>
                    <a:pt x="4651" y="2491"/>
                  </a:lnTo>
                  <a:lnTo>
                    <a:pt x="4645" y="2499"/>
                  </a:lnTo>
                  <a:lnTo>
                    <a:pt x="4642" y="2503"/>
                  </a:lnTo>
                  <a:lnTo>
                    <a:pt x="4639" y="2507"/>
                  </a:lnTo>
                  <a:lnTo>
                    <a:pt x="4634" y="2516"/>
                  </a:lnTo>
                  <a:lnTo>
                    <a:pt x="4623" y="2529"/>
                  </a:lnTo>
                  <a:lnTo>
                    <a:pt x="4607" y="2554"/>
                  </a:lnTo>
                  <a:lnTo>
                    <a:pt x="4595" y="2577"/>
                  </a:lnTo>
                  <a:lnTo>
                    <a:pt x="4582" y="2601"/>
                  </a:lnTo>
                  <a:lnTo>
                    <a:pt x="4570" y="2625"/>
                  </a:lnTo>
                  <a:lnTo>
                    <a:pt x="4557" y="2650"/>
                  </a:lnTo>
                  <a:lnTo>
                    <a:pt x="4550" y="2666"/>
                  </a:lnTo>
                  <a:lnTo>
                    <a:pt x="4543" y="2684"/>
                  </a:lnTo>
                  <a:lnTo>
                    <a:pt x="4533" y="2707"/>
                  </a:lnTo>
                  <a:lnTo>
                    <a:pt x="4519" y="2745"/>
                  </a:lnTo>
                  <a:lnTo>
                    <a:pt x="4517" y="2755"/>
                  </a:lnTo>
                  <a:lnTo>
                    <a:pt x="4515" y="2765"/>
                  </a:lnTo>
                  <a:lnTo>
                    <a:pt x="4513" y="2776"/>
                  </a:lnTo>
                  <a:lnTo>
                    <a:pt x="4511" y="2786"/>
                  </a:lnTo>
                  <a:lnTo>
                    <a:pt x="4505" y="2797"/>
                  </a:lnTo>
                  <a:lnTo>
                    <a:pt x="4501" y="2808"/>
                  </a:lnTo>
                  <a:lnTo>
                    <a:pt x="4499" y="2809"/>
                  </a:lnTo>
                  <a:lnTo>
                    <a:pt x="4495" y="2811"/>
                  </a:lnTo>
                  <a:lnTo>
                    <a:pt x="4485" y="2785"/>
                  </a:lnTo>
                  <a:lnTo>
                    <a:pt x="4475" y="2761"/>
                  </a:lnTo>
                  <a:lnTo>
                    <a:pt x="4463" y="2735"/>
                  </a:lnTo>
                  <a:lnTo>
                    <a:pt x="4452" y="2709"/>
                  </a:lnTo>
                  <a:lnTo>
                    <a:pt x="4449" y="2705"/>
                  </a:lnTo>
                  <a:lnTo>
                    <a:pt x="4446" y="2703"/>
                  </a:lnTo>
                  <a:lnTo>
                    <a:pt x="4445" y="2700"/>
                  </a:lnTo>
                  <a:lnTo>
                    <a:pt x="4443" y="2696"/>
                  </a:lnTo>
                  <a:lnTo>
                    <a:pt x="4436" y="2691"/>
                  </a:lnTo>
                  <a:lnTo>
                    <a:pt x="4426" y="2687"/>
                  </a:lnTo>
                  <a:lnTo>
                    <a:pt x="4417" y="2687"/>
                  </a:lnTo>
                  <a:lnTo>
                    <a:pt x="4406" y="2687"/>
                  </a:lnTo>
                  <a:lnTo>
                    <a:pt x="4396" y="2691"/>
                  </a:lnTo>
                  <a:lnTo>
                    <a:pt x="4385" y="2696"/>
                  </a:lnTo>
                  <a:lnTo>
                    <a:pt x="4375" y="2700"/>
                  </a:lnTo>
                  <a:lnTo>
                    <a:pt x="4366" y="2704"/>
                  </a:lnTo>
                  <a:lnTo>
                    <a:pt x="4351" y="2714"/>
                  </a:lnTo>
                  <a:lnTo>
                    <a:pt x="4336" y="2723"/>
                  </a:lnTo>
                  <a:lnTo>
                    <a:pt x="4321" y="2732"/>
                  </a:lnTo>
                  <a:lnTo>
                    <a:pt x="4305" y="2742"/>
                  </a:lnTo>
                  <a:lnTo>
                    <a:pt x="4298" y="2749"/>
                  </a:lnTo>
                  <a:lnTo>
                    <a:pt x="4284" y="2760"/>
                  </a:lnTo>
                  <a:lnTo>
                    <a:pt x="4269" y="2771"/>
                  </a:lnTo>
                  <a:lnTo>
                    <a:pt x="4261" y="2779"/>
                  </a:lnTo>
                  <a:lnTo>
                    <a:pt x="4244" y="2795"/>
                  </a:lnTo>
                  <a:lnTo>
                    <a:pt x="4226" y="2809"/>
                  </a:lnTo>
                  <a:lnTo>
                    <a:pt x="4209" y="2825"/>
                  </a:lnTo>
                  <a:lnTo>
                    <a:pt x="4191" y="2841"/>
                  </a:lnTo>
                  <a:lnTo>
                    <a:pt x="4191" y="2843"/>
                  </a:lnTo>
                  <a:lnTo>
                    <a:pt x="4189" y="2847"/>
                  </a:lnTo>
                  <a:lnTo>
                    <a:pt x="4183" y="2852"/>
                  </a:lnTo>
                  <a:lnTo>
                    <a:pt x="4176" y="2860"/>
                  </a:lnTo>
                  <a:lnTo>
                    <a:pt x="4167" y="2869"/>
                  </a:lnTo>
                  <a:lnTo>
                    <a:pt x="4155" y="2882"/>
                  </a:lnTo>
                  <a:lnTo>
                    <a:pt x="4150" y="2889"/>
                  </a:lnTo>
                  <a:lnTo>
                    <a:pt x="4139" y="2902"/>
                  </a:lnTo>
                  <a:lnTo>
                    <a:pt x="4118" y="2930"/>
                  </a:lnTo>
                  <a:lnTo>
                    <a:pt x="4082" y="2978"/>
                  </a:lnTo>
                  <a:lnTo>
                    <a:pt x="4069" y="2998"/>
                  </a:lnTo>
                  <a:lnTo>
                    <a:pt x="4057" y="3018"/>
                  </a:lnTo>
                  <a:lnTo>
                    <a:pt x="4045" y="3039"/>
                  </a:lnTo>
                  <a:lnTo>
                    <a:pt x="4031" y="3058"/>
                  </a:lnTo>
                  <a:lnTo>
                    <a:pt x="4022" y="3079"/>
                  </a:lnTo>
                  <a:lnTo>
                    <a:pt x="4012" y="3104"/>
                  </a:lnTo>
                  <a:lnTo>
                    <a:pt x="3999" y="3134"/>
                  </a:lnTo>
                  <a:lnTo>
                    <a:pt x="3986" y="3166"/>
                  </a:lnTo>
                  <a:lnTo>
                    <a:pt x="3982" y="3180"/>
                  </a:lnTo>
                  <a:lnTo>
                    <a:pt x="3977" y="3195"/>
                  </a:lnTo>
                  <a:lnTo>
                    <a:pt x="3973" y="3210"/>
                  </a:lnTo>
                  <a:lnTo>
                    <a:pt x="3969" y="3225"/>
                  </a:lnTo>
                  <a:lnTo>
                    <a:pt x="3967" y="3236"/>
                  </a:lnTo>
                  <a:lnTo>
                    <a:pt x="3966" y="3247"/>
                  </a:lnTo>
                  <a:lnTo>
                    <a:pt x="3965" y="3257"/>
                  </a:lnTo>
                  <a:lnTo>
                    <a:pt x="3963" y="3268"/>
                  </a:lnTo>
                  <a:lnTo>
                    <a:pt x="3959" y="3279"/>
                  </a:lnTo>
                  <a:lnTo>
                    <a:pt x="3956" y="3290"/>
                  </a:lnTo>
                  <a:lnTo>
                    <a:pt x="3952" y="3301"/>
                  </a:lnTo>
                  <a:lnTo>
                    <a:pt x="3949" y="3312"/>
                  </a:lnTo>
                  <a:lnTo>
                    <a:pt x="3946" y="3312"/>
                  </a:lnTo>
                  <a:lnTo>
                    <a:pt x="3941" y="3310"/>
                  </a:lnTo>
                  <a:lnTo>
                    <a:pt x="3930" y="3288"/>
                  </a:lnTo>
                  <a:lnTo>
                    <a:pt x="3920" y="3265"/>
                  </a:lnTo>
                  <a:lnTo>
                    <a:pt x="3908" y="3244"/>
                  </a:lnTo>
                  <a:lnTo>
                    <a:pt x="3897" y="3221"/>
                  </a:lnTo>
                  <a:lnTo>
                    <a:pt x="3886" y="3210"/>
                  </a:lnTo>
                  <a:lnTo>
                    <a:pt x="3870" y="3196"/>
                  </a:lnTo>
                  <a:lnTo>
                    <a:pt x="3856" y="3196"/>
                  </a:lnTo>
                  <a:lnTo>
                    <a:pt x="3842" y="3196"/>
                  </a:lnTo>
                  <a:lnTo>
                    <a:pt x="3828" y="3203"/>
                  </a:lnTo>
                  <a:lnTo>
                    <a:pt x="3817" y="3210"/>
                  </a:lnTo>
                  <a:lnTo>
                    <a:pt x="3802" y="3220"/>
                  </a:lnTo>
                  <a:lnTo>
                    <a:pt x="3776" y="3238"/>
                  </a:lnTo>
                  <a:lnTo>
                    <a:pt x="3769" y="3245"/>
                  </a:lnTo>
                  <a:lnTo>
                    <a:pt x="3755" y="3257"/>
                  </a:lnTo>
                  <a:lnTo>
                    <a:pt x="3739" y="3272"/>
                  </a:lnTo>
                  <a:lnTo>
                    <a:pt x="3727" y="3284"/>
                  </a:lnTo>
                  <a:lnTo>
                    <a:pt x="3718" y="3290"/>
                  </a:lnTo>
                  <a:lnTo>
                    <a:pt x="3707" y="3297"/>
                  </a:lnTo>
                  <a:lnTo>
                    <a:pt x="3689" y="3317"/>
                  </a:lnTo>
                  <a:lnTo>
                    <a:pt x="3673" y="3334"/>
                  </a:lnTo>
                  <a:lnTo>
                    <a:pt x="3653" y="3357"/>
                  </a:lnTo>
                  <a:lnTo>
                    <a:pt x="3622" y="3393"/>
                  </a:lnTo>
                  <a:lnTo>
                    <a:pt x="3619" y="3398"/>
                  </a:lnTo>
                  <a:lnTo>
                    <a:pt x="3610" y="3410"/>
                  </a:lnTo>
                  <a:lnTo>
                    <a:pt x="3589" y="3439"/>
                  </a:lnTo>
                  <a:lnTo>
                    <a:pt x="3553" y="3491"/>
                  </a:lnTo>
                  <a:lnTo>
                    <a:pt x="3534" y="3525"/>
                  </a:lnTo>
                  <a:lnTo>
                    <a:pt x="3524" y="3545"/>
                  </a:lnTo>
                  <a:lnTo>
                    <a:pt x="3516" y="3557"/>
                  </a:lnTo>
                  <a:lnTo>
                    <a:pt x="3511" y="3564"/>
                  </a:lnTo>
                  <a:lnTo>
                    <a:pt x="3508" y="3574"/>
                  </a:lnTo>
                  <a:lnTo>
                    <a:pt x="3505" y="3582"/>
                  </a:lnTo>
                  <a:lnTo>
                    <a:pt x="3500" y="3592"/>
                  </a:lnTo>
                  <a:lnTo>
                    <a:pt x="3491" y="3608"/>
                  </a:lnTo>
                  <a:lnTo>
                    <a:pt x="3487" y="3620"/>
                  </a:lnTo>
                  <a:lnTo>
                    <a:pt x="3482" y="3633"/>
                  </a:lnTo>
                  <a:lnTo>
                    <a:pt x="3478" y="3645"/>
                  </a:lnTo>
                  <a:lnTo>
                    <a:pt x="3473" y="3657"/>
                  </a:lnTo>
                  <a:lnTo>
                    <a:pt x="3470" y="3672"/>
                  </a:lnTo>
                  <a:lnTo>
                    <a:pt x="3467" y="3687"/>
                  </a:lnTo>
                  <a:lnTo>
                    <a:pt x="3462" y="3698"/>
                  </a:lnTo>
                  <a:lnTo>
                    <a:pt x="3457" y="3708"/>
                  </a:lnTo>
                  <a:lnTo>
                    <a:pt x="3451" y="3741"/>
                  </a:lnTo>
                  <a:lnTo>
                    <a:pt x="3448" y="3762"/>
                  </a:lnTo>
                  <a:lnTo>
                    <a:pt x="3444" y="3778"/>
                  </a:lnTo>
                  <a:lnTo>
                    <a:pt x="3439" y="3799"/>
                  </a:lnTo>
                  <a:lnTo>
                    <a:pt x="3438" y="3812"/>
                  </a:lnTo>
                  <a:lnTo>
                    <a:pt x="3436" y="3825"/>
                  </a:lnTo>
                  <a:lnTo>
                    <a:pt x="3435" y="3840"/>
                  </a:lnTo>
                  <a:lnTo>
                    <a:pt x="3434" y="3854"/>
                  </a:lnTo>
                  <a:lnTo>
                    <a:pt x="3431" y="3853"/>
                  </a:lnTo>
                  <a:lnTo>
                    <a:pt x="3426" y="3852"/>
                  </a:lnTo>
                  <a:lnTo>
                    <a:pt x="3422" y="3849"/>
                  </a:lnTo>
                  <a:lnTo>
                    <a:pt x="3418" y="3845"/>
                  </a:lnTo>
                  <a:lnTo>
                    <a:pt x="3414" y="3837"/>
                  </a:lnTo>
                  <a:lnTo>
                    <a:pt x="3411" y="3828"/>
                  </a:lnTo>
                  <a:lnTo>
                    <a:pt x="3407" y="3820"/>
                  </a:lnTo>
                  <a:lnTo>
                    <a:pt x="3403" y="3812"/>
                  </a:lnTo>
                  <a:lnTo>
                    <a:pt x="3395" y="3802"/>
                  </a:lnTo>
                  <a:lnTo>
                    <a:pt x="3385" y="3786"/>
                  </a:lnTo>
                  <a:lnTo>
                    <a:pt x="3374" y="3770"/>
                  </a:lnTo>
                  <a:lnTo>
                    <a:pt x="3363" y="3756"/>
                  </a:lnTo>
                  <a:lnTo>
                    <a:pt x="3353" y="3750"/>
                  </a:lnTo>
                  <a:lnTo>
                    <a:pt x="3344" y="3746"/>
                  </a:lnTo>
                  <a:lnTo>
                    <a:pt x="3335" y="3745"/>
                  </a:lnTo>
                  <a:lnTo>
                    <a:pt x="3329" y="3745"/>
                  </a:lnTo>
                  <a:lnTo>
                    <a:pt x="3324" y="3745"/>
                  </a:lnTo>
                  <a:lnTo>
                    <a:pt x="3316" y="3746"/>
                  </a:lnTo>
                  <a:lnTo>
                    <a:pt x="3305" y="3752"/>
                  </a:lnTo>
                  <a:lnTo>
                    <a:pt x="3294" y="3758"/>
                  </a:lnTo>
                  <a:lnTo>
                    <a:pt x="3270" y="3779"/>
                  </a:lnTo>
                  <a:lnTo>
                    <a:pt x="3255" y="3794"/>
                  </a:lnTo>
                  <a:lnTo>
                    <a:pt x="3243" y="3805"/>
                  </a:lnTo>
                  <a:lnTo>
                    <a:pt x="3229" y="3816"/>
                  </a:lnTo>
                  <a:lnTo>
                    <a:pt x="3219" y="3828"/>
                  </a:lnTo>
                  <a:lnTo>
                    <a:pt x="3206" y="3844"/>
                  </a:lnTo>
                  <a:lnTo>
                    <a:pt x="3184" y="3868"/>
                  </a:lnTo>
                  <a:lnTo>
                    <a:pt x="3149" y="3908"/>
                  </a:lnTo>
                  <a:lnTo>
                    <a:pt x="3141" y="3922"/>
                  </a:lnTo>
                  <a:lnTo>
                    <a:pt x="3127" y="3940"/>
                  </a:lnTo>
                  <a:lnTo>
                    <a:pt x="3111" y="3962"/>
                  </a:lnTo>
                  <a:lnTo>
                    <a:pt x="3100" y="3979"/>
                  </a:lnTo>
                  <a:lnTo>
                    <a:pt x="3095" y="3985"/>
                  </a:lnTo>
                  <a:lnTo>
                    <a:pt x="3088" y="3994"/>
                  </a:lnTo>
                  <a:lnTo>
                    <a:pt x="3072" y="4023"/>
                  </a:lnTo>
                  <a:lnTo>
                    <a:pt x="3059" y="4047"/>
                  </a:lnTo>
                  <a:lnTo>
                    <a:pt x="3046" y="4069"/>
                  </a:lnTo>
                  <a:lnTo>
                    <a:pt x="3032" y="4094"/>
                  </a:lnTo>
                  <a:lnTo>
                    <a:pt x="3028" y="4104"/>
                  </a:lnTo>
                  <a:lnTo>
                    <a:pt x="3020" y="4125"/>
                  </a:lnTo>
                  <a:lnTo>
                    <a:pt x="3008" y="4150"/>
                  </a:lnTo>
                  <a:lnTo>
                    <a:pt x="2995" y="4179"/>
                  </a:lnTo>
                  <a:lnTo>
                    <a:pt x="2993" y="4193"/>
                  </a:lnTo>
                  <a:lnTo>
                    <a:pt x="2989" y="4207"/>
                  </a:lnTo>
                  <a:lnTo>
                    <a:pt x="2985" y="4216"/>
                  </a:lnTo>
                  <a:lnTo>
                    <a:pt x="2982" y="4222"/>
                  </a:lnTo>
                  <a:lnTo>
                    <a:pt x="2980" y="4228"/>
                  </a:lnTo>
                  <a:lnTo>
                    <a:pt x="2978" y="4237"/>
                  </a:lnTo>
                  <a:lnTo>
                    <a:pt x="2976" y="4247"/>
                  </a:lnTo>
                  <a:lnTo>
                    <a:pt x="2975" y="4257"/>
                  </a:lnTo>
                  <a:lnTo>
                    <a:pt x="2974" y="4267"/>
                  </a:lnTo>
                  <a:lnTo>
                    <a:pt x="2972" y="4278"/>
                  </a:lnTo>
                  <a:lnTo>
                    <a:pt x="2966" y="4291"/>
                  </a:lnTo>
                  <a:lnTo>
                    <a:pt x="2961" y="4307"/>
                  </a:lnTo>
                  <a:lnTo>
                    <a:pt x="2959" y="4317"/>
                  </a:lnTo>
                  <a:lnTo>
                    <a:pt x="2958" y="4326"/>
                  </a:lnTo>
                  <a:lnTo>
                    <a:pt x="2957" y="4336"/>
                  </a:lnTo>
                  <a:lnTo>
                    <a:pt x="2956" y="4346"/>
                  </a:lnTo>
                  <a:lnTo>
                    <a:pt x="2956" y="4364"/>
                  </a:lnTo>
                  <a:lnTo>
                    <a:pt x="2956" y="4382"/>
                  </a:lnTo>
                  <a:lnTo>
                    <a:pt x="2956" y="4402"/>
                  </a:lnTo>
                  <a:lnTo>
                    <a:pt x="2955" y="4420"/>
                  </a:lnTo>
                  <a:lnTo>
                    <a:pt x="2954" y="4425"/>
                  </a:lnTo>
                  <a:lnTo>
                    <a:pt x="2952" y="4432"/>
                  </a:lnTo>
                  <a:lnTo>
                    <a:pt x="2950" y="4432"/>
                  </a:lnTo>
                  <a:lnTo>
                    <a:pt x="2948" y="4433"/>
                  </a:lnTo>
                  <a:lnTo>
                    <a:pt x="2941" y="4425"/>
                  </a:lnTo>
                  <a:lnTo>
                    <a:pt x="2934" y="4417"/>
                  </a:lnTo>
                  <a:lnTo>
                    <a:pt x="2928" y="4407"/>
                  </a:lnTo>
                  <a:lnTo>
                    <a:pt x="2920" y="4397"/>
                  </a:lnTo>
                  <a:lnTo>
                    <a:pt x="2913" y="4385"/>
                  </a:lnTo>
                  <a:lnTo>
                    <a:pt x="2906" y="4374"/>
                  </a:lnTo>
                  <a:lnTo>
                    <a:pt x="2897" y="4365"/>
                  </a:lnTo>
                  <a:lnTo>
                    <a:pt x="2887" y="4355"/>
                  </a:lnTo>
                  <a:lnTo>
                    <a:pt x="2884" y="4350"/>
                  </a:lnTo>
                  <a:lnTo>
                    <a:pt x="2880" y="4344"/>
                  </a:lnTo>
                  <a:lnTo>
                    <a:pt x="2871" y="4339"/>
                  </a:lnTo>
                  <a:lnTo>
                    <a:pt x="2863" y="4334"/>
                  </a:lnTo>
                  <a:lnTo>
                    <a:pt x="2849" y="4334"/>
                  </a:lnTo>
                  <a:lnTo>
                    <a:pt x="2834" y="4335"/>
                  </a:lnTo>
                  <a:lnTo>
                    <a:pt x="2823" y="4342"/>
                  </a:lnTo>
                  <a:lnTo>
                    <a:pt x="2817" y="4346"/>
                  </a:lnTo>
                  <a:lnTo>
                    <a:pt x="2814" y="4349"/>
                  </a:lnTo>
                  <a:lnTo>
                    <a:pt x="2812" y="4352"/>
                  </a:lnTo>
                  <a:lnTo>
                    <a:pt x="2804" y="4359"/>
                  </a:lnTo>
                  <a:lnTo>
                    <a:pt x="2795" y="4366"/>
                  </a:lnTo>
                  <a:lnTo>
                    <a:pt x="2786" y="4374"/>
                  </a:lnTo>
                  <a:lnTo>
                    <a:pt x="2778" y="4382"/>
                  </a:lnTo>
                  <a:lnTo>
                    <a:pt x="2777" y="4384"/>
                  </a:lnTo>
                  <a:lnTo>
                    <a:pt x="2776" y="4387"/>
                  </a:lnTo>
                  <a:lnTo>
                    <a:pt x="2770" y="4394"/>
                  </a:lnTo>
                  <a:lnTo>
                    <a:pt x="2760" y="4404"/>
                  </a:lnTo>
                  <a:lnTo>
                    <a:pt x="2742" y="4426"/>
                  </a:lnTo>
                  <a:lnTo>
                    <a:pt x="2707" y="4468"/>
                  </a:lnTo>
                  <a:lnTo>
                    <a:pt x="2704" y="4475"/>
                  </a:lnTo>
                  <a:lnTo>
                    <a:pt x="2698" y="4483"/>
                  </a:lnTo>
                  <a:lnTo>
                    <a:pt x="2687" y="4498"/>
                  </a:lnTo>
                  <a:lnTo>
                    <a:pt x="2668" y="4524"/>
                  </a:lnTo>
                  <a:lnTo>
                    <a:pt x="2654" y="4548"/>
                  </a:lnTo>
                  <a:lnTo>
                    <a:pt x="2646" y="4563"/>
                  </a:lnTo>
                  <a:lnTo>
                    <a:pt x="2639" y="4571"/>
                  </a:lnTo>
                  <a:lnTo>
                    <a:pt x="2634" y="4579"/>
                  </a:lnTo>
                  <a:lnTo>
                    <a:pt x="2610" y="4624"/>
                  </a:lnTo>
                  <a:lnTo>
                    <a:pt x="2594" y="4655"/>
                  </a:lnTo>
                  <a:lnTo>
                    <a:pt x="2585" y="4676"/>
                  </a:lnTo>
                  <a:lnTo>
                    <a:pt x="2576" y="4692"/>
                  </a:lnTo>
                  <a:lnTo>
                    <a:pt x="2570" y="4713"/>
                  </a:lnTo>
                  <a:lnTo>
                    <a:pt x="2561" y="4733"/>
                  </a:lnTo>
                  <a:lnTo>
                    <a:pt x="2551" y="4761"/>
                  </a:lnTo>
                  <a:lnTo>
                    <a:pt x="2537" y="4798"/>
                  </a:lnTo>
                  <a:lnTo>
                    <a:pt x="2533" y="4822"/>
                  </a:lnTo>
                  <a:lnTo>
                    <a:pt x="2528" y="4846"/>
                  </a:lnTo>
                  <a:lnTo>
                    <a:pt x="2521" y="4870"/>
                  </a:lnTo>
                  <a:lnTo>
                    <a:pt x="2516" y="4895"/>
                  </a:lnTo>
                  <a:lnTo>
                    <a:pt x="2515" y="4931"/>
                  </a:lnTo>
                  <a:lnTo>
                    <a:pt x="2514" y="4968"/>
                  </a:lnTo>
                  <a:lnTo>
                    <a:pt x="2513" y="5005"/>
                  </a:lnTo>
                  <a:lnTo>
                    <a:pt x="2512" y="5042"/>
                  </a:lnTo>
                  <a:lnTo>
                    <a:pt x="2510" y="5044"/>
                  </a:lnTo>
                  <a:lnTo>
                    <a:pt x="2509" y="5046"/>
                  </a:lnTo>
                  <a:lnTo>
                    <a:pt x="2507" y="5046"/>
                  </a:lnTo>
                  <a:lnTo>
                    <a:pt x="2504" y="5047"/>
                  </a:lnTo>
                  <a:lnTo>
                    <a:pt x="2484" y="5025"/>
                  </a:lnTo>
                  <a:lnTo>
                    <a:pt x="2471" y="5010"/>
                  </a:lnTo>
                  <a:lnTo>
                    <a:pt x="2458" y="4996"/>
                  </a:lnTo>
                  <a:lnTo>
                    <a:pt x="2437" y="4976"/>
                  </a:lnTo>
                  <a:lnTo>
                    <a:pt x="2430" y="4970"/>
                  </a:lnTo>
                  <a:lnTo>
                    <a:pt x="2422" y="4964"/>
                  </a:lnTo>
                  <a:lnTo>
                    <a:pt x="2414" y="4963"/>
                  </a:lnTo>
                  <a:lnTo>
                    <a:pt x="2409" y="4963"/>
                  </a:lnTo>
                  <a:lnTo>
                    <a:pt x="2403" y="4963"/>
                  </a:lnTo>
                  <a:lnTo>
                    <a:pt x="2398" y="4964"/>
                  </a:lnTo>
                  <a:lnTo>
                    <a:pt x="2385" y="4973"/>
                  </a:lnTo>
                  <a:lnTo>
                    <a:pt x="2372" y="4983"/>
                  </a:lnTo>
                  <a:lnTo>
                    <a:pt x="2359" y="4999"/>
                  </a:lnTo>
                  <a:lnTo>
                    <a:pt x="2352" y="5008"/>
                  </a:lnTo>
                  <a:lnTo>
                    <a:pt x="2347" y="5013"/>
                  </a:lnTo>
                  <a:lnTo>
                    <a:pt x="2340" y="5019"/>
                  </a:lnTo>
                  <a:lnTo>
                    <a:pt x="2329" y="5037"/>
                  </a:lnTo>
                  <a:lnTo>
                    <a:pt x="2316" y="5054"/>
                  </a:lnTo>
                  <a:lnTo>
                    <a:pt x="2297" y="5081"/>
                  </a:lnTo>
                  <a:lnTo>
                    <a:pt x="2266" y="5126"/>
                  </a:lnTo>
                  <a:lnTo>
                    <a:pt x="2261" y="5135"/>
                  </a:lnTo>
                  <a:lnTo>
                    <a:pt x="2255" y="5145"/>
                  </a:lnTo>
                  <a:lnTo>
                    <a:pt x="2249" y="5157"/>
                  </a:lnTo>
                  <a:lnTo>
                    <a:pt x="2241" y="5170"/>
                  </a:lnTo>
                  <a:lnTo>
                    <a:pt x="2234" y="5181"/>
                  </a:lnTo>
                  <a:lnTo>
                    <a:pt x="2228" y="5190"/>
                  </a:lnTo>
                  <a:lnTo>
                    <a:pt x="2222" y="5202"/>
                  </a:lnTo>
                  <a:lnTo>
                    <a:pt x="2212" y="5219"/>
                  </a:lnTo>
                  <a:lnTo>
                    <a:pt x="2206" y="5233"/>
                  </a:lnTo>
                  <a:lnTo>
                    <a:pt x="2200" y="5247"/>
                  </a:lnTo>
                  <a:lnTo>
                    <a:pt x="2189" y="5269"/>
                  </a:lnTo>
                  <a:lnTo>
                    <a:pt x="2171" y="5309"/>
                  </a:lnTo>
                  <a:lnTo>
                    <a:pt x="2161" y="5337"/>
                  </a:lnTo>
                  <a:lnTo>
                    <a:pt x="2152" y="5365"/>
                  </a:lnTo>
                  <a:lnTo>
                    <a:pt x="2143" y="5393"/>
                  </a:lnTo>
                  <a:lnTo>
                    <a:pt x="2135" y="5420"/>
                  </a:lnTo>
                  <a:lnTo>
                    <a:pt x="2130" y="5440"/>
                  </a:lnTo>
                  <a:lnTo>
                    <a:pt x="2125" y="5458"/>
                  </a:lnTo>
                  <a:lnTo>
                    <a:pt x="2120" y="5478"/>
                  </a:lnTo>
                  <a:lnTo>
                    <a:pt x="2115" y="5498"/>
                  </a:lnTo>
                  <a:lnTo>
                    <a:pt x="2114" y="5510"/>
                  </a:lnTo>
                  <a:lnTo>
                    <a:pt x="2113" y="5524"/>
                  </a:lnTo>
                  <a:lnTo>
                    <a:pt x="2111" y="5537"/>
                  </a:lnTo>
                  <a:lnTo>
                    <a:pt x="2110" y="5550"/>
                  </a:lnTo>
                  <a:lnTo>
                    <a:pt x="2110" y="5584"/>
                  </a:lnTo>
                  <a:lnTo>
                    <a:pt x="2110" y="5619"/>
                  </a:lnTo>
                  <a:lnTo>
                    <a:pt x="2110" y="5654"/>
                  </a:lnTo>
                  <a:lnTo>
                    <a:pt x="2110" y="5689"/>
                  </a:lnTo>
                  <a:lnTo>
                    <a:pt x="2109" y="5693"/>
                  </a:lnTo>
                  <a:lnTo>
                    <a:pt x="2107" y="5698"/>
                  </a:lnTo>
                  <a:lnTo>
                    <a:pt x="2103" y="5698"/>
                  </a:lnTo>
                  <a:lnTo>
                    <a:pt x="2099" y="5696"/>
                  </a:lnTo>
                  <a:lnTo>
                    <a:pt x="2089" y="5687"/>
                  </a:lnTo>
                  <a:lnTo>
                    <a:pt x="2079" y="5676"/>
                  </a:lnTo>
                  <a:lnTo>
                    <a:pt x="2055" y="5655"/>
                  </a:lnTo>
                  <a:lnTo>
                    <a:pt x="2041" y="5645"/>
                  </a:lnTo>
                  <a:lnTo>
                    <a:pt x="2035" y="5641"/>
                  </a:lnTo>
                  <a:lnTo>
                    <a:pt x="2030" y="5638"/>
                  </a:lnTo>
                  <a:lnTo>
                    <a:pt x="2018" y="5638"/>
                  </a:lnTo>
                  <a:lnTo>
                    <a:pt x="2004" y="5638"/>
                  </a:lnTo>
                  <a:lnTo>
                    <a:pt x="1999" y="5641"/>
                  </a:lnTo>
                  <a:lnTo>
                    <a:pt x="1994" y="5645"/>
                  </a:lnTo>
                  <a:lnTo>
                    <a:pt x="1987" y="5651"/>
                  </a:lnTo>
                  <a:lnTo>
                    <a:pt x="1975" y="5662"/>
                  </a:lnTo>
                  <a:lnTo>
                    <a:pt x="1960" y="5684"/>
                  </a:lnTo>
                  <a:lnTo>
                    <a:pt x="1951" y="5698"/>
                  </a:lnTo>
                  <a:lnTo>
                    <a:pt x="1942" y="5710"/>
                  </a:lnTo>
                  <a:lnTo>
                    <a:pt x="1929" y="5728"/>
                  </a:lnTo>
                  <a:lnTo>
                    <a:pt x="1922" y="5741"/>
                  </a:lnTo>
                  <a:lnTo>
                    <a:pt x="1914" y="5756"/>
                  </a:lnTo>
                  <a:lnTo>
                    <a:pt x="1904" y="5774"/>
                  </a:lnTo>
                  <a:lnTo>
                    <a:pt x="1891" y="5798"/>
                  </a:lnTo>
                  <a:lnTo>
                    <a:pt x="1885" y="5807"/>
                  </a:lnTo>
                  <a:lnTo>
                    <a:pt x="1879" y="5817"/>
                  </a:lnTo>
                  <a:lnTo>
                    <a:pt x="1874" y="5826"/>
                  </a:lnTo>
                  <a:lnTo>
                    <a:pt x="1867" y="5837"/>
                  </a:lnTo>
                  <a:lnTo>
                    <a:pt x="1854" y="5867"/>
                  </a:lnTo>
                  <a:lnTo>
                    <a:pt x="1840" y="5898"/>
                  </a:lnTo>
                  <a:lnTo>
                    <a:pt x="1826" y="5929"/>
                  </a:lnTo>
                  <a:lnTo>
                    <a:pt x="1811" y="5961"/>
                  </a:lnTo>
                  <a:lnTo>
                    <a:pt x="1800" y="5998"/>
                  </a:lnTo>
                  <a:lnTo>
                    <a:pt x="1791" y="6025"/>
                  </a:lnTo>
                  <a:lnTo>
                    <a:pt x="1785" y="6045"/>
                  </a:lnTo>
                  <a:lnTo>
                    <a:pt x="1781" y="6060"/>
                  </a:lnTo>
                  <a:lnTo>
                    <a:pt x="1776" y="6065"/>
                  </a:lnTo>
                  <a:lnTo>
                    <a:pt x="1770" y="6069"/>
                  </a:lnTo>
                  <a:close/>
                  <a:moveTo>
                    <a:pt x="5346" y="5723"/>
                  </a:moveTo>
                  <a:lnTo>
                    <a:pt x="5346" y="5722"/>
                  </a:lnTo>
                  <a:lnTo>
                    <a:pt x="5343" y="5721"/>
                  </a:lnTo>
                  <a:lnTo>
                    <a:pt x="5333" y="5718"/>
                  </a:lnTo>
                  <a:lnTo>
                    <a:pt x="5316" y="5711"/>
                  </a:lnTo>
                  <a:lnTo>
                    <a:pt x="5305" y="5709"/>
                  </a:lnTo>
                  <a:lnTo>
                    <a:pt x="5293" y="5706"/>
                  </a:lnTo>
                  <a:lnTo>
                    <a:pt x="5281" y="5704"/>
                  </a:lnTo>
                  <a:lnTo>
                    <a:pt x="5269" y="5701"/>
                  </a:lnTo>
                  <a:lnTo>
                    <a:pt x="5242" y="5693"/>
                  </a:lnTo>
                  <a:lnTo>
                    <a:pt x="5216" y="5685"/>
                  </a:lnTo>
                  <a:lnTo>
                    <a:pt x="5190" y="5677"/>
                  </a:lnTo>
                  <a:lnTo>
                    <a:pt x="5162" y="5668"/>
                  </a:lnTo>
                  <a:lnTo>
                    <a:pt x="5158" y="5664"/>
                  </a:lnTo>
                  <a:lnTo>
                    <a:pt x="5152" y="5660"/>
                  </a:lnTo>
                  <a:lnTo>
                    <a:pt x="5149" y="5650"/>
                  </a:lnTo>
                  <a:lnTo>
                    <a:pt x="5146" y="5640"/>
                  </a:lnTo>
                  <a:lnTo>
                    <a:pt x="5141" y="5628"/>
                  </a:lnTo>
                  <a:lnTo>
                    <a:pt x="5137" y="5617"/>
                  </a:lnTo>
                  <a:lnTo>
                    <a:pt x="5130" y="5606"/>
                  </a:lnTo>
                  <a:lnTo>
                    <a:pt x="5125" y="5598"/>
                  </a:lnTo>
                  <a:lnTo>
                    <a:pt x="5118" y="5589"/>
                  </a:lnTo>
                  <a:lnTo>
                    <a:pt x="5109" y="5577"/>
                  </a:lnTo>
                  <a:lnTo>
                    <a:pt x="5100" y="5572"/>
                  </a:lnTo>
                  <a:lnTo>
                    <a:pt x="5093" y="5567"/>
                  </a:lnTo>
                  <a:lnTo>
                    <a:pt x="5085" y="5562"/>
                  </a:lnTo>
                  <a:lnTo>
                    <a:pt x="5078" y="5556"/>
                  </a:lnTo>
                  <a:lnTo>
                    <a:pt x="5051" y="5544"/>
                  </a:lnTo>
                  <a:lnTo>
                    <a:pt x="5032" y="5535"/>
                  </a:lnTo>
                  <a:lnTo>
                    <a:pt x="5019" y="5529"/>
                  </a:lnTo>
                  <a:lnTo>
                    <a:pt x="5011" y="5526"/>
                  </a:lnTo>
                  <a:lnTo>
                    <a:pt x="5008" y="5525"/>
                  </a:lnTo>
                  <a:lnTo>
                    <a:pt x="5003" y="5523"/>
                  </a:lnTo>
                  <a:lnTo>
                    <a:pt x="4993" y="5520"/>
                  </a:lnTo>
                  <a:lnTo>
                    <a:pt x="4973" y="5515"/>
                  </a:lnTo>
                  <a:lnTo>
                    <a:pt x="4963" y="5515"/>
                  </a:lnTo>
                  <a:lnTo>
                    <a:pt x="4953" y="5516"/>
                  </a:lnTo>
                  <a:lnTo>
                    <a:pt x="4942" y="5517"/>
                  </a:lnTo>
                  <a:lnTo>
                    <a:pt x="4929" y="5516"/>
                  </a:lnTo>
                  <a:lnTo>
                    <a:pt x="4929" y="5514"/>
                  </a:lnTo>
                  <a:lnTo>
                    <a:pt x="4929" y="5509"/>
                  </a:lnTo>
                  <a:lnTo>
                    <a:pt x="4935" y="5501"/>
                  </a:lnTo>
                  <a:lnTo>
                    <a:pt x="4941" y="5492"/>
                  </a:lnTo>
                  <a:lnTo>
                    <a:pt x="4947" y="5483"/>
                  </a:lnTo>
                  <a:lnTo>
                    <a:pt x="4954" y="5473"/>
                  </a:lnTo>
                  <a:lnTo>
                    <a:pt x="4962" y="5447"/>
                  </a:lnTo>
                  <a:lnTo>
                    <a:pt x="4969" y="5427"/>
                  </a:lnTo>
                  <a:lnTo>
                    <a:pt x="4976" y="5404"/>
                  </a:lnTo>
                  <a:lnTo>
                    <a:pt x="4988" y="5365"/>
                  </a:lnTo>
                  <a:lnTo>
                    <a:pt x="4989" y="5357"/>
                  </a:lnTo>
                  <a:lnTo>
                    <a:pt x="4989" y="5348"/>
                  </a:lnTo>
                  <a:lnTo>
                    <a:pt x="4989" y="5336"/>
                  </a:lnTo>
                  <a:lnTo>
                    <a:pt x="4989" y="5320"/>
                  </a:lnTo>
                  <a:lnTo>
                    <a:pt x="4990" y="5294"/>
                  </a:lnTo>
                  <a:lnTo>
                    <a:pt x="4990" y="5258"/>
                  </a:lnTo>
                  <a:lnTo>
                    <a:pt x="4990" y="5208"/>
                  </a:lnTo>
                  <a:lnTo>
                    <a:pt x="4990" y="5142"/>
                  </a:lnTo>
                  <a:lnTo>
                    <a:pt x="4989" y="5108"/>
                  </a:lnTo>
                  <a:lnTo>
                    <a:pt x="4987" y="5074"/>
                  </a:lnTo>
                  <a:lnTo>
                    <a:pt x="4986" y="5039"/>
                  </a:lnTo>
                  <a:lnTo>
                    <a:pt x="4984" y="5004"/>
                  </a:lnTo>
                  <a:lnTo>
                    <a:pt x="4986" y="4995"/>
                  </a:lnTo>
                  <a:lnTo>
                    <a:pt x="4988" y="4985"/>
                  </a:lnTo>
                  <a:lnTo>
                    <a:pt x="4990" y="4975"/>
                  </a:lnTo>
                  <a:lnTo>
                    <a:pt x="4993" y="4965"/>
                  </a:lnTo>
                  <a:lnTo>
                    <a:pt x="4998" y="4951"/>
                  </a:lnTo>
                  <a:lnTo>
                    <a:pt x="5004" y="4936"/>
                  </a:lnTo>
                  <a:lnTo>
                    <a:pt x="5014" y="4910"/>
                  </a:lnTo>
                  <a:lnTo>
                    <a:pt x="5031" y="4868"/>
                  </a:lnTo>
                  <a:lnTo>
                    <a:pt x="5041" y="4854"/>
                  </a:lnTo>
                  <a:lnTo>
                    <a:pt x="5049" y="4844"/>
                  </a:lnTo>
                  <a:lnTo>
                    <a:pt x="5055" y="4836"/>
                  </a:lnTo>
                  <a:lnTo>
                    <a:pt x="5061" y="4826"/>
                  </a:lnTo>
                  <a:lnTo>
                    <a:pt x="5068" y="4819"/>
                  </a:lnTo>
                  <a:lnTo>
                    <a:pt x="5082" y="4801"/>
                  </a:lnTo>
                  <a:lnTo>
                    <a:pt x="5086" y="4798"/>
                  </a:lnTo>
                  <a:lnTo>
                    <a:pt x="5091" y="4794"/>
                  </a:lnTo>
                  <a:lnTo>
                    <a:pt x="5095" y="4786"/>
                  </a:lnTo>
                  <a:lnTo>
                    <a:pt x="5103" y="4777"/>
                  </a:lnTo>
                  <a:lnTo>
                    <a:pt x="5110" y="4767"/>
                  </a:lnTo>
                  <a:lnTo>
                    <a:pt x="5118" y="4755"/>
                  </a:lnTo>
                  <a:lnTo>
                    <a:pt x="5139" y="4727"/>
                  </a:lnTo>
                  <a:lnTo>
                    <a:pt x="5152" y="4713"/>
                  </a:lnTo>
                  <a:lnTo>
                    <a:pt x="5158" y="4704"/>
                  </a:lnTo>
                  <a:lnTo>
                    <a:pt x="5164" y="4699"/>
                  </a:lnTo>
                  <a:lnTo>
                    <a:pt x="5172" y="4691"/>
                  </a:lnTo>
                  <a:lnTo>
                    <a:pt x="5179" y="4682"/>
                  </a:lnTo>
                  <a:lnTo>
                    <a:pt x="5188" y="4673"/>
                  </a:lnTo>
                  <a:lnTo>
                    <a:pt x="5197" y="4664"/>
                  </a:lnTo>
                  <a:lnTo>
                    <a:pt x="5215" y="4640"/>
                  </a:lnTo>
                  <a:lnTo>
                    <a:pt x="5235" y="4616"/>
                  </a:lnTo>
                  <a:lnTo>
                    <a:pt x="5254" y="4592"/>
                  </a:lnTo>
                  <a:lnTo>
                    <a:pt x="5275" y="4567"/>
                  </a:lnTo>
                  <a:lnTo>
                    <a:pt x="5294" y="4546"/>
                  </a:lnTo>
                  <a:lnTo>
                    <a:pt x="5308" y="4534"/>
                  </a:lnTo>
                  <a:lnTo>
                    <a:pt x="5320" y="4523"/>
                  </a:lnTo>
                  <a:lnTo>
                    <a:pt x="5335" y="4508"/>
                  </a:lnTo>
                  <a:lnTo>
                    <a:pt x="5339" y="4506"/>
                  </a:lnTo>
                  <a:lnTo>
                    <a:pt x="5346" y="4502"/>
                  </a:lnTo>
                  <a:lnTo>
                    <a:pt x="5357" y="4492"/>
                  </a:lnTo>
                  <a:lnTo>
                    <a:pt x="5378" y="4473"/>
                  </a:lnTo>
                  <a:lnTo>
                    <a:pt x="5388" y="4468"/>
                  </a:lnTo>
                  <a:lnTo>
                    <a:pt x="5397" y="4464"/>
                  </a:lnTo>
                  <a:lnTo>
                    <a:pt x="5403" y="4464"/>
                  </a:lnTo>
                  <a:lnTo>
                    <a:pt x="5410" y="4464"/>
                  </a:lnTo>
                  <a:lnTo>
                    <a:pt x="5414" y="4466"/>
                  </a:lnTo>
                  <a:lnTo>
                    <a:pt x="5421" y="4469"/>
                  </a:lnTo>
                  <a:lnTo>
                    <a:pt x="5428" y="4479"/>
                  </a:lnTo>
                  <a:lnTo>
                    <a:pt x="5435" y="4489"/>
                  </a:lnTo>
                  <a:lnTo>
                    <a:pt x="5443" y="4498"/>
                  </a:lnTo>
                  <a:lnTo>
                    <a:pt x="5450" y="4508"/>
                  </a:lnTo>
                  <a:lnTo>
                    <a:pt x="5454" y="4521"/>
                  </a:lnTo>
                  <a:lnTo>
                    <a:pt x="5458" y="4533"/>
                  </a:lnTo>
                  <a:lnTo>
                    <a:pt x="5463" y="4546"/>
                  </a:lnTo>
                  <a:lnTo>
                    <a:pt x="5467" y="4560"/>
                  </a:lnTo>
                  <a:lnTo>
                    <a:pt x="5468" y="4585"/>
                  </a:lnTo>
                  <a:lnTo>
                    <a:pt x="5468" y="4602"/>
                  </a:lnTo>
                  <a:lnTo>
                    <a:pt x="5468" y="4615"/>
                  </a:lnTo>
                  <a:lnTo>
                    <a:pt x="5467" y="4632"/>
                  </a:lnTo>
                  <a:lnTo>
                    <a:pt x="5463" y="4647"/>
                  </a:lnTo>
                  <a:lnTo>
                    <a:pt x="5457" y="4662"/>
                  </a:lnTo>
                  <a:lnTo>
                    <a:pt x="5453" y="4679"/>
                  </a:lnTo>
                  <a:lnTo>
                    <a:pt x="5449" y="4695"/>
                  </a:lnTo>
                  <a:lnTo>
                    <a:pt x="5442" y="4707"/>
                  </a:lnTo>
                  <a:lnTo>
                    <a:pt x="5437" y="4716"/>
                  </a:lnTo>
                  <a:lnTo>
                    <a:pt x="5434" y="4725"/>
                  </a:lnTo>
                  <a:lnTo>
                    <a:pt x="5428" y="4737"/>
                  </a:lnTo>
                  <a:lnTo>
                    <a:pt x="5416" y="4753"/>
                  </a:lnTo>
                  <a:lnTo>
                    <a:pt x="5405" y="4769"/>
                  </a:lnTo>
                  <a:lnTo>
                    <a:pt x="5393" y="4785"/>
                  </a:lnTo>
                  <a:lnTo>
                    <a:pt x="5381" y="4803"/>
                  </a:lnTo>
                  <a:lnTo>
                    <a:pt x="5375" y="4807"/>
                  </a:lnTo>
                  <a:lnTo>
                    <a:pt x="5371" y="4811"/>
                  </a:lnTo>
                  <a:lnTo>
                    <a:pt x="5366" y="4817"/>
                  </a:lnTo>
                  <a:lnTo>
                    <a:pt x="5358" y="4826"/>
                  </a:lnTo>
                  <a:lnTo>
                    <a:pt x="5344" y="4838"/>
                  </a:lnTo>
                  <a:lnTo>
                    <a:pt x="5330" y="4849"/>
                  </a:lnTo>
                  <a:lnTo>
                    <a:pt x="5315" y="4861"/>
                  </a:lnTo>
                  <a:lnTo>
                    <a:pt x="5295" y="4878"/>
                  </a:lnTo>
                  <a:lnTo>
                    <a:pt x="5289" y="4883"/>
                  </a:lnTo>
                  <a:lnTo>
                    <a:pt x="5279" y="4892"/>
                  </a:lnTo>
                  <a:lnTo>
                    <a:pt x="5257" y="4910"/>
                  </a:lnTo>
                  <a:lnTo>
                    <a:pt x="5224" y="4941"/>
                  </a:lnTo>
                  <a:lnTo>
                    <a:pt x="5214" y="4954"/>
                  </a:lnTo>
                  <a:lnTo>
                    <a:pt x="5206" y="4964"/>
                  </a:lnTo>
                  <a:lnTo>
                    <a:pt x="5198" y="4974"/>
                  </a:lnTo>
                  <a:lnTo>
                    <a:pt x="5190" y="4986"/>
                  </a:lnTo>
                  <a:lnTo>
                    <a:pt x="5187" y="4988"/>
                  </a:lnTo>
                  <a:lnTo>
                    <a:pt x="5183" y="4994"/>
                  </a:lnTo>
                  <a:lnTo>
                    <a:pt x="5174" y="5006"/>
                  </a:lnTo>
                  <a:lnTo>
                    <a:pt x="5160" y="5027"/>
                  </a:lnTo>
                  <a:lnTo>
                    <a:pt x="5151" y="5049"/>
                  </a:lnTo>
                  <a:lnTo>
                    <a:pt x="5141" y="5070"/>
                  </a:lnTo>
                  <a:lnTo>
                    <a:pt x="5132" y="5092"/>
                  </a:lnTo>
                  <a:lnTo>
                    <a:pt x="5122" y="5115"/>
                  </a:lnTo>
                  <a:lnTo>
                    <a:pt x="5120" y="5142"/>
                  </a:lnTo>
                  <a:lnTo>
                    <a:pt x="5118" y="5160"/>
                  </a:lnTo>
                  <a:lnTo>
                    <a:pt x="5117" y="5177"/>
                  </a:lnTo>
                  <a:lnTo>
                    <a:pt x="5116" y="5203"/>
                  </a:lnTo>
                  <a:lnTo>
                    <a:pt x="5119" y="5214"/>
                  </a:lnTo>
                  <a:lnTo>
                    <a:pt x="5122" y="5225"/>
                  </a:lnTo>
                  <a:lnTo>
                    <a:pt x="5126" y="5229"/>
                  </a:lnTo>
                  <a:lnTo>
                    <a:pt x="5129" y="5233"/>
                  </a:lnTo>
                  <a:lnTo>
                    <a:pt x="5132" y="5236"/>
                  </a:lnTo>
                  <a:lnTo>
                    <a:pt x="5138" y="5240"/>
                  </a:lnTo>
                  <a:lnTo>
                    <a:pt x="5148" y="5240"/>
                  </a:lnTo>
                  <a:lnTo>
                    <a:pt x="5158" y="5242"/>
                  </a:lnTo>
                  <a:lnTo>
                    <a:pt x="5165" y="5239"/>
                  </a:lnTo>
                  <a:lnTo>
                    <a:pt x="5173" y="5237"/>
                  </a:lnTo>
                  <a:lnTo>
                    <a:pt x="5188" y="5226"/>
                  </a:lnTo>
                  <a:lnTo>
                    <a:pt x="5202" y="5217"/>
                  </a:lnTo>
                  <a:lnTo>
                    <a:pt x="5216" y="5207"/>
                  </a:lnTo>
                  <a:lnTo>
                    <a:pt x="5231" y="5197"/>
                  </a:lnTo>
                  <a:lnTo>
                    <a:pt x="5242" y="5186"/>
                  </a:lnTo>
                  <a:lnTo>
                    <a:pt x="5248" y="5180"/>
                  </a:lnTo>
                  <a:lnTo>
                    <a:pt x="5254" y="5173"/>
                  </a:lnTo>
                  <a:lnTo>
                    <a:pt x="5263" y="5164"/>
                  </a:lnTo>
                  <a:lnTo>
                    <a:pt x="5273" y="5145"/>
                  </a:lnTo>
                  <a:lnTo>
                    <a:pt x="5283" y="5128"/>
                  </a:lnTo>
                  <a:lnTo>
                    <a:pt x="5293" y="5109"/>
                  </a:lnTo>
                  <a:lnTo>
                    <a:pt x="5305" y="5092"/>
                  </a:lnTo>
                  <a:lnTo>
                    <a:pt x="5317" y="5078"/>
                  </a:lnTo>
                  <a:lnTo>
                    <a:pt x="5330" y="5062"/>
                  </a:lnTo>
                  <a:lnTo>
                    <a:pt x="5343" y="5048"/>
                  </a:lnTo>
                  <a:lnTo>
                    <a:pt x="5357" y="5033"/>
                  </a:lnTo>
                  <a:lnTo>
                    <a:pt x="5359" y="5033"/>
                  </a:lnTo>
                  <a:lnTo>
                    <a:pt x="5362" y="5030"/>
                  </a:lnTo>
                  <a:lnTo>
                    <a:pt x="5384" y="5011"/>
                  </a:lnTo>
                  <a:lnTo>
                    <a:pt x="5399" y="4997"/>
                  </a:lnTo>
                  <a:lnTo>
                    <a:pt x="5414" y="4983"/>
                  </a:lnTo>
                  <a:lnTo>
                    <a:pt x="5439" y="4964"/>
                  </a:lnTo>
                  <a:lnTo>
                    <a:pt x="5452" y="4955"/>
                  </a:lnTo>
                  <a:lnTo>
                    <a:pt x="5462" y="4947"/>
                  </a:lnTo>
                  <a:lnTo>
                    <a:pt x="5471" y="4940"/>
                  </a:lnTo>
                  <a:lnTo>
                    <a:pt x="5482" y="4932"/>
                  </a:lnTo>
                  <a:lnTo>
                    <a:pt x="5511" y="4907"/>
                  </a:lnTo>
                  <a:lnTo>
                    <a:pt x="5527" y="4894"/>
                  </a:lnTo>
                  <a:lnTo>
                    <a:pt x="5535" y="4888"/>
                  </a:lnTo>
                  <a:lnTo>
                    <a:pt x="5542" y="4885"/>
                  </a:lnTo>
                  <a:lnTo>
                    <a:pt x="5557" y="4867"/>
                  </a:lnTo>
                  <a:lnTo>
                    <a:pt x="5573" y="4851"/>
                  </a:lnTo>
                  <a:lnTo>
                    <a:pt x="5591" y="4834"/>
                  </a:lnTo>
                  <a:lnTo>
                    <a:pt x="5607" y="4816"/>
                  </a:lnTo>
                  <a:lnTo>
                    <a:pt x="5611" y="4808"/>
                  </a:lnTo>
                  <a:lnTo>
                    <a:pt x="5616" y="4801"/>
                  </a:lnTo>
                  <a:lnTo>
                    <a:pt x="5621" y="4793"/>
                  </a:lnTo>
                  <a:lnTo>
                    <a:pt x="5625" y="4784"/>
                  </a:lnTo>
                  <a:lnTo>
                    <a:pt x="5629" y="4767"/>
                  </a:lnTo>
                  <a:lnTo>
                    <a:pt x="5633" y="4748"/>
                  </a:lnTo>
                  <a:lnTo>
                    <a:pt x="5637" y="4730"/>
                  </a:lnTo>
                  <a:lnTo>
                    <a:pt x="5641" y="4712"/>
                  </a:lnTo>
                  <a:lnTo>
                    <a:pt x="5641" y="4695"/>
                  </a:lnTo>
                  <a:lnTo>
                    <a:pt x="5641" y="4678"/>
                  </a:lnTo>
                  <a:lnTo>
                    <a:pt x="5641" y="4661"/>
                  </a:lnTo>
                  <a:lnTo>
                    <a:pt x="5641" y="4645"/>
                  </a:lnTo>
                  <a:lnTo>
                    <a:pt x="5640" y="4637"/>
                  </a:lnTo>
                  <a:lnTo>
                    <a:pt x="5638" y="4628"/>
                  </a:lnTo>
                  <a:lnTo>
                    <a:pt x="5636" y="4621"/>
                  </a:lnTo>
                  <a:lnTo>
                    <a:pt x="5634" y="4613"/>
                  </a:lnTo>
                  <a:lnTo>
                    <a:pt x="5633" y="4588"/>
                  </a:lnTo>
                  <a:lnTo>
                    <a:pt x="5632" y="4564"/>
                  </a:lnTo>
                  <a:lnTo>
                    <a:pt x="5630" y="4538"/>
                  </a:lnTo>
                  <a:lnTo>
                    <a:pt x="5628" y="4514"/>
                  </a:lnTo>
                  <a:lnTo>
                    <a:pt x="5631" y="4510"/>
                  </a:lnTo>
                  <a:lnTo>
                    <a:pt x="5633" y="4507"/>
                  </a:lnTo>
                  <a:lnTo>
                    <a:pt x="5649" y="4499"/>
                  </a:lnTo>
                  <a:lnTo>
                    <a:pt x="5660" y="4495"/>
                  </a:lnTo>
                  <a:lnTo>
                    <a:pt x="5668" y="4492"/>
                  </a:lnTo>
                  <a:lnTo>
                    <a:pt x="5677" y="4489"/>
                  </a:lnTo>
                  <a:lnTo>
                    <a:pt x="5685" y="4490"/>
                  </a:lnTo>
                  <a:lnTo>
                    <a:pt x="5693" y="4492"/>
                  </a:lnTo>
                  <a:lnTo>
                    <a:pt x="5703" y="4499"/>
                  </a:lnTo>
                  <a:lnTo>
                    <a:pt x="5712" y="4507"/>
                  </a:lnTo>
                  <a:lnTo>
                    <a:pt x="5720" y="4527"/>
                  </a:lnTo>
                  <a:lnTo>
                    <a:pt x="5729" y="4548"/>
                  </a:lnTo>
                  <a:lnTo>
                    <a:pt x="5740" y="4572"/>
                  </a:lnTo>
                  <a:lnTo>
                    <a:pt x="5752" y="4601"/>
                  </a:lnTo>
                  <a:lnTo>
                    <a:pt x="5758" y="4621"/>
                  </a:lnTo>
                  <a:lnTo>
                    <a:pt x="5763" y="4642"/>
                  </a:lnTo>
                  <a:lnTo>
                    <a:pt x="5769" y="4661"/>
                  </a:lnTo>
                  <a:lnTo>
                    <a:pt x="5775" y="4682"/>
                  </a:lnTo>
                  <a:lnTo>
                    <a:pt x="5778" y="4694"/>
                  </a:lnTo>
                  <a:lnTo>
                    <a:pt x="5779" y="4706"/>
                  </a:lnTo>
                  <a:lnTo>
                    <a:pt x="5781" y="4720"/>
                  </a:lnTo>
                  <a:lnTo>
                    <a:pt x="5784" y="4732"/>
                  </a:lnTo>
                  <a:lnTo>
                    <a:pt x="5784" y="4748"/>
                  </a:lnTo>
                  <a:lnTo>
                    <a:pt x="5784" y="4765"/>
                  </a:lnTo>
                  <a:lnTo>
                    <a:pt x="5784" y="4781"/>
                  </a:lnTo>
                  <a:lnTo>
                    <a:pt x="5784" y="4798"/>
                  </a:lnTo>
                  <a:lnTo>
                    <a:pt x="5783" y="4808"/>
                  </a:lnTo>
                  <a:lnTo>
                    <a:pt x="5781" y="4818"/>
                  </a:lnTo>
                  <a:lnTo>
                    <a:pt x="5780" y="4829"/>
                  </a:lnTo>
                  <a:lnTo>
                    <a:pt x="5779" y="4840"/>
                  </a:lnTo>
                  <a:lnTo>
                    <a:pt x="5773" y="4853"/>
                  </a:lnTo>
                  <a:lnTo>
                    <a:pt x="5770" y="4863"/>
                  </a:lnTo>
                  <a:lnTo>
                    <a:pt x="5766" y="4877"/>
                  </a:lnTo>
                  <a:lnTo>
                    <a:pt x="5761" y="4896"/>
                  </a:lnTo>
                  <a:lnTo>
                    <a:pt x="5754" y="4908"/>
                  </a:lnTo>
                  <a:lnTo>
                    <a:pt x="5748" y="4920"/>
                  </a:lnTo>
                  <a:lnTo>
                    <a:pt x="5742" y="4931"/>
                  </a:lnTo>
                  <a:lnTo>
                    <a:pt x="5735" y="4941"/>
                  </a:lnTo>
                  <a:lnTo>
                    <a:pt x="5733" y="4946"/>
                  </a:lnTo>
                  <a:lnTo>
                    <a:pt x="5731" y="4951"/>
                  </a:lnTo>
                  <a:lnTo>
                    <a:pt x="5698" y="4996"/>
                  </a:lnTo>
                  <a:lnTo>
                    <a:pt x="5679" y="5020"/>
                  </a:lnTo>
                  <a:lnTo>
                    <a:pt x="5670" y="5031"/>
                  </a:lnTo>
                  <a:lnTo>
                    <a:pt x="5667" y="5037"/>
                  </a:lnTo>
                  <a:lnTo>
                    <a:pt x="5640" y="5070"/>
                  </a:lnTo>
                  <a:lnTo>
                    <a:pt x="5621" y="5093"/>
                  </a:lnTo>
                  <a:lnTo>
                    <a:pt x="5608" y="5108"/>
                  </a:lnTo>
                  <a:lnTo>
                    <a:pt x="5601" y="5118"/>
                  </a:lnTo>
                  <a:lnTo>
                    <a:pt x="5597" y="5122"/>
                  </a:lnTo>
                  <a:lnTo>
                    <a:pt x="5591" y="5126"/>
                  </a:lnTo>
                  <a:lnTo>
                    <a:pt x="5576" y="5146"/>
                  </a:lnTo>
                  <a:lnTo>
                    <a:pt x="5564" y="5162"/>
                  </a:lnTo>
                  <a:lnTo>
                    <a:pt x="5550" y="5179"/>
                  </a:lnTo>
                  <a:lnTo>
                    <a:pt x="5531" y="5204"/>
                  </a:lnTo>
                  <a:lnTo>
                    <a:pt x="5525" y="5211"/>
                  </a:lnTo>
                  <a:lnTo>
                    <a:pt x="5515" y="5223"/>
                  </a:lnTo>
                  <a:lnTo>
                    <a:pt x="5505" y="5236"/>
                  </a:lnTo>
                  <a:lnTo>
                    <a:pt x="5496" y="5244"/>
                  </a:lnTo>
                  <a:lnTo>
                    <a:pt x="5488" y="5256"/>
                  </a:lnTo>
                  <a:lnTo>
                    <a:pt x="5479" y="5269"/>
                  </a:lnTo>
                  <a:lnTo>
                    <a:pt x="5474" y="5283"/>
                  </a:lnTo>
                  <a:lnTo>
                    <a:pt x="5469" y="5298"/>
                  </a:lnTo>
                  <a:lnTo>
                    <a:pt x="5469" y="5364"/>
                  </a:lnTo>
                  <a:lnTo>
                    <a:pt x="5469" y="5414"/>
                  </a:lnTo>
                  <a:lnTo>
                    <a:pt x="5469" y="5452"/>
                  </a:lnTo>
                  <a:lnTo>
                    <a:pt x="5468" y="5479"/>
                  </a:lnTo>
                  <a:lnTo>
                    <a:pt x="5468" y="5498"/>
                  </a:lnTo>
                  <a:lnTo>
                    <a:pt x="5468" y="5515"/>
                  </a:lnTo>
                  <a:lnTo>
                    <a:pt x="5468" y="5529"/>
                  </a:lnTo>
                  <a:lnTo>
                    <a:pt x="5467" y="5544"/>
                  </a:lnTo>
                  <a:lnTo>
                    <a:pt x="5462" y="5563"/>
                  </a:lnTo>
                  <a:lnTo>
                    <a:pt x="5457" y="5577"/>
                  </a:lnTo>
                  <a:lnTo>
                    <a:pt x="5454" y="5594"/>
                  </a:lnTo>
                  <a:lnTo>
                    <a:pt x="5449" y="5619"/>
                  </a:lnTo>
                  <a:lnTo>
                    <a:pt x="5444" y="5628"/>
                  </a:lnTo>
                  <a:lnTo>
                    <a:pt x="5440" y="5639"/>
                  </a:lnTo>
                  <a:lnTo>
                    <a:pt x="5435" y="5649"/>
                  </a:lnTo>
                  <a:lnTo>
                    <a:pt x="5430" y="5659"/>
                  </a:lnTo>
                  <a:lnTo>
                    <a:pt x="5421" y="5673"/>
                  </a:lnTo>
                  <a:lnTo>
                    <a:pt x="5411" y="5686"/>
                  </a:lnTo>
                  <a:lnTo>
                    <a:pt x="5404" y="5693"/>
                  </a:lnTo>
                  <a:lnTo>
                    <a:pt x="5396" y="5699"/>
                  </a:lnTo>
                  <a:lnTo>
                    <a:pt x="5388" y="5706"/>
                  </a:lnTo>
                  <a:lnTo>
                    <a:pt x="5378" y="5715"/>
                  </a:lnTo>
                  <a:lnTo>
                    <a:pt x="5371" y="5718"/>
                  </a:lnTo>
                  <a:lnTo>
                    <a:pt x="5362" y="5722"/>
                  </a:lnTo>
                  <a:lnTo>
                    <a:pt x="5355" y="5722"/>
                  </a:lnTo>
                  <a:lnTo>
                    <a:pt x="5346" y="5723"/>
                  </a:lnTo>
                  <a:close/>
                  <a:moveTo>
                    <a:pt x="4571" y="5204"/>
                  </a:moveTo>
                  <a:lnTo>
                    <a:pt x="4565" y="5200"/>
                  </a:lnTo>
                  <a:lnTo>
                    <a:pt x="4550" y="5186"/>
                  </a:lnTo>
                  <a:lnTo>
                    <a:pt x="4548" y="5183"/>
                  </a:lnTo>
                  <a:lnTo>
                    <a:pt x="4544" y="5178"/>
                  </a:lnTo>
                  <a:lnTo>
                    <a:pt x="4536" y="5167"/>
                  </a:lnTo>
                  <a:lnTo>
                    <a:pt x="4521" y="5147"/>
                  </a:lnTo>
                  <a:lnTo>
                    <a:pt x="4511" y="5139"/>
                  </a:lnTo>
                  <a:lnTo>
                    <a:pt x="4503" y="5134"/>
                  </a:lnTo>
                  <a:lnTo>
                    <a:pt x="4496" y="5128"/>
                  </a:lnTo>
                  <a:lnTo>
                    <a:pt x="4483" y="5121"/>
                  </a:lnTo>
                  <a:lnTo>
                    <a:pt x="4477" y="5118"/>
                  </a:lnTo>
                  <a:lnTo>
                    <a:pt x="4470" y="5114"/>
                  </a:lnTo>
                  <a:lnTo>
                    <a:pt x="4457" y="5104"/>
                  </a:lnTo>
                  <a:lnTo>
                    <a:pt x="4434" y="5089"/>
                  </a:lnTo>
                  <a:lnTo>
                    <a:pt x="4427" y="5083"/>
                  </a:lnTo>
                  <a:lnTo>
                    <a:pt x="4420" y="5076"/>
                  </a:lnTo>
                  <a:lnTo>
                    <a:pt x="4420" y="5065"/>
                  </a:lnTo>
                  <a:lnTo>
                    <a:pt x="4420" y="5055"/>
                  </a:lnTo>
                  <a:lnTo>
                    <a:pt x="4434" y="5031"/>
                  </a:lnTo>
                  <a:lnTo>
                    <a:pt x="4445" y="5012"/>
                  </a:lnTo>
                  <a:lnTo>
                    <a:pt x="4455" y="4995"/>
                  </a:lnTo>
                  <a:lnTo>
                    <a:pt x="4464" y="4979"/>
                  </a:lnTo>
                  <a:lnTo>
                    <a:pt x="4474" y="4963"/>
                  </a:lnTo>
                  <a:lnTo>
                    <a:pt x="4484" y="4944"/>
                  </a:lnTo>
                  <a:lnTo>
                    <a:pt x="4496" y="4922"/>
                  </a:lnTo>
                  <a:lnTo>
                    <a:pt x="4512" y="4895"/>
                  </a:lnTo>
                  <a:lnTo>
                    <a:pt x="4539" y="4851"/>
                  </a:lnTo>
                  <a:lnTo>
                    <a:pt x="4561" y="4817"/>
                  </a:lnTo>
                  <a:lnTo>
                    <a:pt x="4577" y="4792"/>
                  </a:lnTo>
                  <a:lnTo>
                    <a:pt x="4590" y="4772"/>
                  </a:lnTo>
                  <a:lnTo>
                    <a:pt x="4598" y="4758"/>
                  </a:lnTo>
                  <a:lnTo>
                    <a:pt x="4605" y="4747"/>
                  </a:lnTo>
                  <a:lnTo>
                    <a:pt x="4610" y="4739"/>
                  </a:lnTo>
                  <a:lnTo>
                    <a:pt x="4616" y="4731"/>
                  </a:lnTo>
                  <a:lnTo>
                    <a:pt x="4629" y="4710"/>
                  </a:lnTo>
                  <a:lnTo>
                    <a:pt x="4646" y="4685"/>
                  </a:lnTo>
                  <a:lnTo>
                    <a:pt x="4663" y="4658"/>
                  </a:lnTo>
                  <a:lnTo>
                    <a:pt x="4681" y="4632"/>
                  </a:lnTo>
                  <a:lnTo>
                    <a:pt x="4688" y="4621"/>
                  </a:lnTo>
                  <a:lnTo>
                    <a:pt x="4702" y="4601"/>
                  </a:lnTo>
                  <a:lnTo>
                    <a:pt x="4721" y="4574"/>
                  </a:lnTo>
                  <a:lnTo>
                    <a:pt x="4741" y="4544"/>
                  </a:lnTo>
                  <a:lnTo>
                    <a:pt x="4747" y="4534"/>
                  </a:lnTo>
                  <a:lnTo>
                    <a:pt x="4754" y="4524"/>
                  </a:lnTo>
                  <a:lnTo>
                    <a:pt x="4760" y="4518"/>
                  </a:lnTo>
                  <a:lnTo>
                    <a:pt x="4765" y="4512"/>
                  </a:lnTo>
                  <a:lnTo>
                    <a:pt x="4779" y="4490"/>
                  </a:lnTo>
                  <a:lnTo>
                    <a:pt x="4789" y="4475"/>
                  </a:lnTo>
                  <a:lnTo>
                    <a:pt x="4800" y="4459"/>
                  </a:lnTo>
                  <a:lnTo>
                    <a:pt x="4817" y="4434"/>
                  </a:lnTo>
                  <a:lnTo>
                    <a:pt x="4829" y="4421"/>
                  </a:lnTo>
                  <a:lnTo>
                    <a:pt x="4844" y="4399"/>
                  </a:lnTo>
                  <a:lnTo>
                    <a:pt x="4859" y="4377"/>
                  </a:lnTo>
                  <a:lnTo>
                    <a:pt x="4869" y="4367"/>
                  </a:lnTo>
                  <a:lnTo>
                    <a:pt x="4879" y="4350"/>
                  </a:lnTo>
                  <a:lnTo>
                    <a:pt x="4887" y="4338"/>
                  </a:lnTo>
                  <a:lnTo>
                    <a:pt x="4896" y="4327"/>
                  </a:lnTo>
                  <a:lnTo>
                    <a:pt x="4908" y="4310"/>
                  </a:lnTo>
                  <a:lnTo>
                    <a:pt x="4913" y="4304"/>
                  </a:lnTo>
                  <a:lnTo>
                    <a:pt x="4919" y="4298"/>
                  </a:lnTo>
                  <a:lnTo>
                    <a:pt x="4928" y="4284"/>
                  </a:lnTo>
                  <a:lnTo>
                    <a:pt x="4936" y="4273"/>
                  </a:lnTo>
                  <a:lnTo>
                    <a:pt x="4947" y="4258"/>
                  </a:lnTo>
                  <a:lnTo>
                    <a:pt x="4962" y="4237"/>
                  </a:lnTo>
                  <a:lnTo>
                    <a:pt x="4969" y="4229"/>
                  </a:lnTo>
                  <a:lnTo>
                    <a:pt x="4978" y="4218"/>
                  </a:lnTo>
                  <a:lnTo>
                    <a:pt x="4986" y="4207"/>
                  </a:lnTo>
                  <a:lnTo>
                    <a:pt x="4993" y="4196"/>
                  </a:lnTo>
                  <a:lnTo>
                    <a:pt x="5005" y="4181"/>
                  </a:lnTo>
                  <a:lnTo>
                    <a:pt x="5016" y="4167"/>
                  </a:lnTo>
                  <a:lnTo>
                    <a:pt x="5026" y="4155"/>
                  </a:lnTo>
                  <a:lnTo>
                    <a:pt x="5031" y="4149"/>
                  </a:lnTo>
                  <a:lnTo>
                    <a:pt x="5051" y="4122"/>
                  </a:lnTo>
                  <a:lnTo>
                    <a:pt x="5074" y="4093"/>
                  </a:lnTo>
                  <a:lnTo>
                    <a:pt x="5095" y="4064"/>
                  </a:lnTo>
                  <a:lnTo>
                    <a:pt x="5116" y="4037"/>
                  </a:lnTo>
                  <a:lnTo>
                    <a:pt x="5136" y="4012"/>
                  </a:lnTo>
                  <a:lnTo>
                    <a:pt x="5149" y="3997"/>
                  </a:lnTo>
                  <a:lnTo>
                    <a:pt x="5156" y="3988"/>
                  </a:lnTo>
                  <a:lnTo>
                    <a:pt x="5160" y="3982"/>
                  </a:lnTo>
                  <a:lnTo>
                    <a:pt x="5185" y="3952"/>
                  </a:lnTo>
                  <a:lnTo>
                    <a:pt x="5199" y="3934"/>
                  </a:lnTo>
                  <a:lnTo>
                    <a:pt x="5206" y="3924"/>
                  </a:lnTo>
                  <a:lnTo>
                    <a:pt x="5210" y="3918"/>
                  </a:lnTo>
                  <a:lnTo>
                    <a:pt x="5234" y="3889"/>
                  </a:lnTo>
                  <a:lnTo>
                    <a:pt x="5248" y="3873"/>
                  </a:lnTo>
                  <a:lnTo>
                    <a:pt x="5257" y="3860"/>
                  </a:lnTo>
                  <a:lnTo>
                    <a:pt x="5266" y="3849"/>
                  </a:lnTo>
                  <a:lnTo>
                    <a:pt x="5280" y="3833"/>
                  </a:lnTo>
                  <a:lnTo>
                    <a:pt x="5294" y="3815"/>
                  </a:lnTo>
                  <a:lnTo>
                    <a:pt x="5309" y="3798"/>
                  </a:lnTo>
                  <a:lnTo>
                    <a:pt x="5324" y="3780"/>
                  </a:lnTo>
                  <a:lnTo>
                    <a:pt x="5331" y="3770"/>
                  </a:lnTo>
                  <a:lnTo>
                    <a:pt x="5339" y="3759"/>
                  </a:lnTo>
                  <a:lnTo>
                    <a:pt x="5352" y="3743"/>
                  </a:lnTo>
                  <a:lnTo>
                    <a:pt x="5373" y="3717"/>
                  </a:lnTo>
                  <a:lnTo>
                    <a:pt x="5385" y="3705"/>
                  </a:lnTo>
                  <a:lnTo>
                    <a:pt x="5398" y="3692"/>
                  </a:lnTo>
                  <a:lnTo>
                    <a:pt x="5432" y="3653"/>
                  </a:lnTo>
                  <a:lnTo>
                    <a:pt x="5458" y="3622"/>
                  </a:lnTo>
                  <a:lnTo>
                    <a:pt x="5480" y="3597"/>
                  </a:lnTo>
                  <a:lnTo>
                    <a:pt x="5501" y="3574"/>
                  </a:lnTo>
                  <a:lnTo>
                    <a:pt x="5519" y="3553"/>
                  </a:lnTo>
                  <a:lnTo>
                    <a:pt x="5540" y="3529"/>
                  </a:lnTo>
                  <a:lnTo>
                    <a:pt x="5562" y="3502"/>
                  </a:lnTo>
                  <a:lnTo>
                    <a:pt x="5591" y="3468"/>
                  </a:lnTo>
                  <a:lnTo>
                    <a:pt x="5602" y="3457"/>
                  </a:lnTo>
                  <a:lnTo>
                    <a:pt x="5616" y="3441"/>
                  </a:lnTo>
                  <a:lnTo>
                    <a:pt x="5631" y="3425"/>
                  </a:lnTo>
                  <a:lnTo>
                    <a:pt x="5641" y="3415"/>
                  </a:lnTo>
                  <a:lnTo>
                    <a:pt x="5659" y="3395"/>
                  </a:lnTo>
                  <a:lnTo>
                    <a:pt x="5669" y="3382"/>
                  </a:lnTo>
                  <a:lnTo>
                    <a:pt x="5675" y="3376"/>
                  </a:lnTo>
                  <a:lnTo>
                    <a:pt x="5680" y="3372"/>
                  </a:lnTo>
                  <a:lnTo>
                    <a:pt x="5684" y="3365"/>
                  </a:lnTo>
                  <a:lnTo>
                    <a:pt x="5690" y="3358"/>
                  </a:lnTo>
                  <a:lnTo>
                    <a:pt x="5699" y="3347"/>
                  </a:lnTo>
                  <a:lnTo>
                    <a:pt x="5710" y="3333"/>
                  </a:lnTo>
                  <a:lnTo>
                    <a:pt x="5734" y="3306"/>
                  </a:lnTo>
                  <a:lnTo>
                    <a:pt x="5758" y="3281"/>
                  </a:lnTo>
                  <a:lnTo>
                    <a:pt x="5788" y="3248"/>
                  </a:lnTo>
                  <a:lnTo>
                    <a:pt x="5830" y="3200"/>
                  </a:lnTo>
                  <a:lnTo>
                    <a:pt x="5838" y="3192"/>
                  </a:lnTo>
                  <a:lnTo>
                    <a:pt x="5850" y="3177"/>
                  </a:lnTo>
                  <a:lnTo>
                    <a:pt x="5867" y="3158"/>
                  </a:lnTo>
                  <a:lnTo>
                    <a:pt x="5889" y="3131"/>
                  </a:lnTo>
                  <a:lnTo>
                    <a:pt x="5952" y="3067"/>
                  </a:lnTo>
                  <a:lnTo>
                    <a:pt x="6001" y="3016"/>
                  </a:lnTo>
                  <a:lnTo>
                    <a:pt x="6042" y="2974"/>
                  </a:lnTo>
                  <a:lnTo>
                    <a:pt x="6076" y="2939"/>
                  </a:lnTo>
                  <a:lnTo>
                    <a:pt x="6109" y="2905"/>
                  </a:lnTo>
                  <a:lnTo>
                    <a:pt x="6143" y="2871"/>
                  </a:lnTo>
                  <a:lnTo>
                    <a:pt x="6183" y="2829"/>
                  </a:lnTo>
                  <a:lnTo>
                    <a:pt x="6231" y="2781"/>
                  </a:lnTo>
                  <a:lnTo>
                    <a:pt x="6237" y="2776"/>
                  </a:lnTo>
                  <a:lnTo>
                    <a:pt x="6250" y="2764"/>
                  </a:lnTo>
                  <a:lnTo>
                    <a:pt x="6282" y="2733"/>
                  </a:lnTo>
                  <a:lnTo>
                    <a:pt x="6343" y="2674"/>
                  </a:lnTo>
                  <a:lnTo>
                    <a:pt x="6352" y="2666"/>
                  </a:lnTo>
                  <a:lnTo>
                    <a:pt x="6361" y="2659"/>
                  </a:lnTo>
                  <a:lnTo>
                    <a:pt x="6369" y="2651"/>
                  </a:lnTo>
                  <a:lnTo>
                    <a:pt x="6379" y="2644"/>
                  </a:lnTo>
                  <a:lnTo>
                    <a:pt x="6387" y="2636"/>
                  </a:lnTo>
                  <a:lnTo>
                    <a:pt x="6395" y="2627"/>
                  </a:lnTo>
                  <a:lnTo>
                    <a:pt x="6403" y="2618"/>
                  </a:lnTo>
                  <a:lnTo>
                    <a:pt x="6412" y="2609"/>
                  </a:lnTo>
                  <a:lnTo>
                    <a:pt x="6443" y="2580"/>
                  </a:lnTo>
                  <a:lnTo>
                    <a:pt x="6461" y="2565"/>
                  </a:lnTo>
                  <a:lnTo>
                    <a:pt x="6470" y="2557"/>
                  </a:lnTo>
                  <a:lnTo>
                    <a:pt x="6476" y="2549"/>
                  </a:lnTo>
                  <a:lnTo>
                    <a:pt x="6487" y="2540"/>
                  </a:lnTo>
                  <a:lnTo>
                    <a:pt x="6500" y="2532"/>
                  </a:lnTo>
                  <a:lnTo>
                    <a:pt x="6513" y="2519"/>
                  </a:lnTo>
                  <a:lnTo>
                    <a:pt x="6533" y="2500"/>
                  </a:lnTo>
                  <a:lnTo>
                    <a:pt x="6564" y="2473"/>
                  </a:lnTo>
                  <a:lnTo>
                    <a:pt x="6613" y="2428"/>
                  </a:lnTo>
                  <a:lnTo>
                    <a:pt x="6627" y="2418"/>
                  </a:lnTo>
                  <a:lnTo>
                    <a:pt x="6637" y="2410"/>
                  </a:lnTo>
                  <a:lnTo>
                    <a:pt x="6647" y="2402"/>
                  </a:lnTo>
                  <a:lnTo>
                    <a:pt x="6661" y="2392"/>
                  </a:lnTo>
                  <a:lnTo>
                    <a:pt x="6673" y="2379"/>
                  </a:lnTo>
                  <a:lnTo>
                    <a:pt x="6695" y="2362"/>
                  </a:lnTo>
                  <a:lnTo>
                    <a:pt x="6715" y="2343"/>
                  </a:lnTo>
                  <a:lnTo>
                    <a:pt x="6729" y="2332"/>
                  </a:lnTo>
                  <a:lnTo>
                    <a:pt x="6749" y="2316"/>
                  </a:lnTo>
                  <a:lnTo>
                    <a:pt x="6763" y="2305"/>
                  </a:lnTo>
                  <a:lnTo>
                    <a:pt x="6775" y="2297"/>
                  </a:lnTo>
                  <a:lnTo>
                    <a:pt x="6788" y="2287"/>
                  </a:lnTo>
                  <a:lnTo>
                    <a:pt x="6802" y="2274"/>
                  </a:lnTo>
                  <a:lnTo>
                    <a:pt x="6816" y="2262"/>
                  </a:lnTo>
                  <a:lnTo>
                    <a:pt x="6826" y="2255"/>
                  </a:lnTo>
                  <a:lnTo>
                    <a:pt x="6831" y="2250"/>
                  </a:lnTo>
                  <a:lnTo>
                    <a:pt x="6839" y="2245"/>
                  </a:lnTo>
                  <a:lnTo>
                    <a:pt x="6848" y="2239"/>
                  </a:lnTo>
                  <a:lnTo>
                    <a:pt x="6856" y="2233"/>
                  </a:lnTo>
                  <a:lnTo>
                    <a:pt x="6870" y="2224"/>
                  </a:lnTo>
                  <a:lnTo>
                    <a:pt x="6872" y="2221"/>
                  </a:lnTo>
                  <a:lnTo>
                    <a:pt x="6876" y="2217"/>
                  </a:lnTo>
                  <a:lnTo>
                    <a:pt x="6901" y="2199"/>
                  </a:lnTo>
                  <a:lnTo>
                    <a:pt x="6916" y="2186"/>
                  </a:lnTo>
                  <a:lnTo>
                    <a:pt x="6929" y="2178"/>
                  </a:lnTo>
                  <a:lnTo>
                    <a:pt x="6943" y="2169"/>
                  </a:lnTo>
                  <a:lnTo>
                    <a:pt x="6952" y="2162"/>
                  </a:lnTo>
                  <a:lnTo>
                    <a:pt x="6961" y="2155"/>
                  </a:lnTo>
                  <a:lnTo>
                    <a:pt x="6971" y="2147"/>
                  </a:lnTo>
                  <a:lnTo>
                    <a:pt x="6980" y="2139"/>
                  </a:lnTo>
                  <a:lnTo>
                    <a:pt x="7005" y="2123"/>
                  </a:lnTo>
                  <a:lnTo>
                    <a:pt x="7022" y="2111"/>
                  </a:lnTo>
                  <a:lnTo>
                    <a:pt x="7037" y="2100"/>
                  </a:lnTo>
                  <a:lnTo>
                    <a:pt x="7057" y="2087"/>
                  </a:lnTo>
                  <a:lnTo>
                    <a:pt x="7073" y="2074"/>
                  </a:lnTo>
                  <a:lnTo>
                    <a:pt x="7083" y="2065"/>
                  </a:lnTo>
                  <a:lnTo>
                    <a:pt x="7090" y="2060"/>
                  </a:lnTo>
                  <a:lnTo>
                    <a:pt x="7095" y="2054"/>
                  </a:lnTo>
                  <a:lnTo>
                    <a:pt x="7109" y="2045"/>
                  </a:lnTo>
                  <a:lnTo>
                    <a:pt x="7125" y="2037"/>
                  </a:lnTo>
                  <a:lnTo>
                    <a:pt x="7132" y="2037"/>
                  </a:lnTo>
                  <a:lnTo>
                    <a:pt x="7139" y="2037"/>
                  </a:lnTo>
                  <a:lnTo>
                    <a:pt x="7145" y="2039"/>
                  </a:lnTo>
                  <a:lnTo>
                    <a:pt x="7152" y="2042"/>
                  </a:lnTo>
                  <a:lnTo>
                    <a:pt x="7161" y="2050"/>
                  </a:lnTo>
                  <a:lnTo>
                    <a:pt x="7172" y="2058"/>
                  </a:lnTo>
                  <a:lnTo>
                    <a:pt x="7180" y="2069"/>
                  </a:lnTo>
                  <a:lnTo>
                    <a:pt x="7189" y="2081"/>
                  </a:lnTo>
                  <a:lnTo>
                    <a:pt x="7198" y="2092"/>
                  </a:lnTo>
                  <a:lnTo>
                    <a:pt x="7209" y="2103"/>
                  </a:lnTo>
                  <a:lnTo>
                    <a:pt x="7210" y="2108"/>
                  </a:lnTo>
                  <a:lnTo>
                    <a:pt x="7210" y="2116"/>
                  </a:lnTo>
                  <a:lnTo>
                    <a:pt x="7210" y="2130"/>
                  </a:lnTo>
                  <a:lnTo>
                    <a:pt x="7209" y="2156"/>
                  </a:lnTo>
                  <a:lnTo>
                    <a:pt x="7201" y="2173"/>
                  </a:lnTo>
                  <a:lnTo>
                    <a:pt x="7196" y="2188"/>
                  </a:lnTo>
                  <a:lnTo>
                    <a:pt x="7191" y="2202"/>
                  </a:lnTo>
                  <a:lnTo>
                    <a:pt x="7185" y="2214"/>
                  </a:lnTo>
                  <a:lnTo>
                    <a:pt x="7179" y="2221"/>
                  </a:lnTo>
                  <a:lnTo>
                    <a:pt x="7173" y="2231"/>
                  </a:lnTo>
                  <a:lnTo>
                    <a:pt x="7155" y="2246"/>
                  </a:lnTo>
                  <a:lnTo>
                    <a:pt x="7137" y="2261"/>
                  </a:lnTo>
                  <a:lnTo>
                    <a:pt x="7118" y="2278"/>
                  </a:lnTo>
                  <a:lnTo>
                    <a:pt x="7100" y="2293"/>
                  </a:lnTo>
                  <a:lnTo>
                    <a:pt x="7095" y="2300"/>
                  </a:lnTo>
                  <a:lnTo>
                    <a:pt x="7091" y="2309"/>
                  </a:lnTo>
                  <a:lnTo>
                    <a:pt x="7091" y="2317"/>
                  </a:lnTo>
                  <a:lnTo>
                    <a:pt x="7091" y="2326"/>
                  </a:lnTo>
                  <a:lnTo>
                    <a:pt x="7098" y="2338"/>
                  </a:lnTo>
                  <a:lnTo>
                    <a:pt x="7104" y="2348"/>
                  </a:lnTo>
                  <a:lnTo>
                    <a:pt x="7113" y="2360"/>
                  </a:lnTo>
                  <a:lnTo>
                    <a:pt x="7128" y="2379"/>
                  </a:lnTo>
                  <a:lnTo>
                    <a:pt x="7137" y="2388"/>
                  </a:lnTo>
                  <a:lnTo>
                    <a:pt x="7147" y="2398"/>
                  </a:lnTo>
                  <a:lnTo>
                    <a:pt x="7157" y="2411"/>
                  </a:lnTo>
                  <a:lnTo>
                    <a:pt x="7167" y="2422"/>
                  </a:lnTo>
                  <a:lnTo>
                    <a:pt x="7183" y="2440"/>
                  </a:lnTo>
                  <a:lnTo>
                    <a:pt x="7209" y="2471"/>
                  </a:lnTo>
                  <a:lnTo>
                    <a:pt x="7236" y="2502"/>
                  </a:lnTo>
                  <a:lnTo>
                    <a:pt x="7257" y="2526"/>
                  </a:lnTo>
                  <a:lnTo>
                    <a:pt x="7261" y="2532"/>
                  </a:lnTo>
                  <a:lnTo>
                    <a:pt x="7267" y="2539"/>
                  </a:lnTo>
                  <a:lnTo>
                    <a:pt x="7276" y="2549"/>
                  </a:lnTo>
                  <a:lnTo>
                    <a:pt x="7287" y="2563"/>
                  </a:lnTo>
                  <a:lnTo>
                    <a:pt x="7297" y="2573"/>
                  </a:lnTo>
                  <a:lnTo>
                    <a:pt x="7309" y="2586"/>
                  </a:lnTo>
                  <a:lnTo>
                    <a:pt x="7320" y="2600"/>
                  </a:lnTo>
                  <a:lnTo>
                    <a:pt x="7327" y="2608"/>
                  </a:lnTo>
                  <a:lnTo>
                    <a:pt x="7351" y="2634"/>
                  </a:lnTo>
                  <a:lnTo>
                    <a:pt x="7369" y="2653"/>
                  </a:lnTo>
                  <a:lnTo>
                    <a:pt x="7384" y="2672"/>
                  </a:lnTo>
                  <a:lnTo>
                    <a:pt x="7406" y="2696"/>
                  </a:lnTo>
                  <a:lnTo>
                    <a:pt x="7415" y="2712"/>
                  </a:lnTo>
                  <a:lnTo>
                    <a:pt x="7424" y="2727"/>
                  </a:lnTo>
                  <a:lnTo>
                    <a:pt x="7434" y="2743"/>
                  </a:lnTo>
                  <a:lnTo>
                    <a:pt x="7445" y="2760"/>
                  </a:lnTo>
                  <a:lnTo>
                    <a:pt x="7452" y="2769"/>
                  </a:lnTo>
                  <a:lnTo>
                    <a:pt x="7461" y="2779"/>
                  </a:lnTo>
                  <a:lnTo>
                    <a:pt x="7470" y="2786"/>
                  </a:lnTo>
                  <a:lnTo>
                    <a:pt x="7478" y="2794"/>
                  </a:lnTo>
                  <a:lnTo>
                    <a:pt x="7488" y="2802"/>
                  </a:lnTo>
                  <a:lnTo>
                    <a:pt x="7497" y="2809"/>
                  </a:lnTo>
                  <a:lnTo>
                    <a:pt x="7506" y="2814"/>
                  </a:lnTo>
                  <a:lnTo>
                    <a:pt x="7517" y="2821"/>
                  </a:lnTo>
                  <a:lnTo>
                    <a:pt x="7525" y="2828"/>
                  </a:lnTo>
                  <a:lnTo>
                    <a:pt x="7533" y="2838"/>
                  </a:lnTo>
                  <a:lnTo>
                    <a:pt x="7534" y="2843"/>
                  </a:lnTo>
                  <a:lnTo>
                    <a:pt x="7535" y="2848"/>
                  </a:lnTo>
                  <a:lnTo>
                    <a:pt x="7536" y="2855"/>
                  </a:lnTo>
                  <a:lnTo>
                    <a:pt x="7536" y="2867"/>
                  </a:lnTo>
                  <a:lnTo>
                    <a:pt x="7527" y="2881"/>
                  </a:lnTo>
                  <a:lnTo>
                    <a:pt x="7516" y="2894"/>
                  </a:lnTo>
                  <a:lnTo>
                    <a:pt x="7508" y="2900"/>
                  </a:lnTo>
                  <a:lnTo>
                    <a:pt x="7500" y="2905"/>
                  </a:lnTo>
                  <a:lnTo>
                    <a:pt x="7493" y="2912"/>
                  </a:lnTo>
                  <a:lnTo>
                    <a:pt x="7485" y="2918"/>
                  </a:lnTo>
                  <a:lnTo>
                    <a:pt x="7470" y="2925"/>
                  </a:lnTo>
                  <a:lnTo>
                    <a:pt x="7455" y="2933"/>
                  </a:lnTo>
                  <a:lnTo>
                    <a:pt x="7438" y="2937"/>
                  </a:lnTo>
                  <a:lnTo>
                    <a:pt x="7421" y="2942"/>
                  </a:lnTo>
                  <a:lnTo>
                    <a:pt x="7405" y="2946"/>
                  </a:lnTo>
                  <a:lnTo>
                    <a:pt x="7388" y="2951"/>
                  </a:lnTo>
                  <a:lnTo>
                    <a:pt x="7365" y="2954"/>
                  </a:lnTo>
                  <a:lnTo>
                    <a:pt x="7341" y="2956"/>
                  </a:lnTo>
                  <a:lnTo>
                    <a:pt x="7317" y="2959"/>
                  </a:lnTo>
                  <a:lnTo>
                    <a:pt x="7294" y="2962"/>
                  </a:lnTo>
                  <a:lnTo>
                    <a:pt x="7287" y="2964"/>
                  </a:lnTo>
                  <a:lnTo>
                    <a:pt x="7280" y="2967"/>
                  </a:lnTo>
                  <a:lnTo>
                    <a:pt x="7268" y="2970"/>
                  </a:lnTo>
                  <a:lnTo>
                    <a:pt x="7256" y="2972"/>
                  </a:lnTo>
                  <a:lnTo>
                    <a:pt x="7243" y="2974"/>
                  </a:lnTo>
                  <a:lnTo>
                    <a:pt x="7229" y="2976"/>
                  </a:lnTo>
                  <a:lnTo>
                    <a:pt x="7216" y="2981"/>
                  </a:lnTo>
                  <a:lnTo>
                    <a:pt x="7202" y="2985"/>
                  </a:lnTo>
                  <a:lnTo>
                    <a:pt x="7186" y="2988"/>
                  </a:lnTo>
                  <a:lnTo>
                    <a:pt x="7169" y="2992"/>
                  </a:lnTo>
                  <a:lnTo>
                    <a:pt x="7152" y="2996"/>
                  </a:lnTo>
                  <a:lnTo>
                    <a:pt x="7136" y="2999"/>
                  </a:lnTo>
                  <a:lnTo>
                    <a:pt x="7127" y="3002"/>
                  </a:lnTo>
                  <a:lnTo>
                    <a:pt x="7116" y="3006"/>
                  </a:lnTo>
                  <a:lnTo>
                    <a:pt x="7107" y="3007"/>
                  </a:lnTo>
                  <a:lnTo>
                    <a:pt x="7098" y="3009"/>
                  </a:lnTo>
                  <a:lnTo>
                    <a:pt x="7090" y="3010"/>
                  </a:lnTo>
                  <a:lnTo>
                    <a:pt x="7080" y="3012"/>
                  </a:lnTo>
                  <a:lnTo>
                    <a:pt x="7070" y="3015"/>
                  </a:lnTo>
                  <a:lnTo>
                    <a:pt x="7060" y="3019"/>
                  </a:lnTo>
                  <a:lnTo>
                    <a:pt x="7050" y="3022"/>
                  </a:lnTo>
                  <a:lnTo>
                    <a:pt x="7040" y="3027"/>
                  </a:lnTo>
                  <a:lnTo>
                    <a:pt x="7031" y="3029"/>
                  </a:lnTo>
                  <a:lnTo>
                    <a:pt x="7021" y="3032"/>
                  </a:lnTo>
                  <a:lnTo>
                    <a:pt x="7012" y="3034"/>
                  </a:lnTo>
                  <a:lnTo>
                    <a:pt x="7001" y="3036"/>
                  </a:lnTo>
                  <a:lnTo>
                    <a:pt x="6950" y="3052"/>
                  </a:lnTo>
                  <a:lnTo>
                    <a:pt x="6912" y="3063"/>
                  </a:lnTo>
                  <a:lnTo>
                    <a:pt x="6884" y="3073"/>
                  </a:lnTo>
                  <a:lnTo>
                    <a:pt x="6865" y="3080"/>
                  </a:lnTo>
                  <a:lnTo>
                    <a:pt x="6858" y="3082"/>
                  </a:lnTo>
                  <a:lnTo>
                    <a:pt x="6850" y="3084"/>
                  </a:lnTo>
                  <a:lnTo>
                    <a:pt x="6841" y="3086"/>
                  </a:lnTo>
                  <a:lnTo>
                    <a:pt x="6832" y="3088"/>
                  </a:lnTo>
                  <a:lnTo>
                    <a:pt x="6803" y="3099"/>
                  </a:lnTo>
                  <a:lnTo>
                    <a:pt x="6753" y="3118"/>
                  </a:lnTo>
                  <a:lnTo>
                    <a:pt x="6705" y="3134"/>
                  </a:lnTo>
                  <a:lnTo>
                    <a:pt x="6681" y="3143"/>
                  </a:lnTo>
                  <a:lnTo>
                    <a:pt x="6678" y="3144"/>
                  </a:lnTo>
                  <a:lnTo>
                    <a:pt x="6672" y="3146"/>
                  </a:lnTo>
                  <a:lnTo>
                    <a:pt x="6663" y="3151"/>
                  </a:lnTo>
                  <a:lnTo>
                    <a:pt x="6649" y="3157"/>
                  </a:lnTo>
                  <a:lnTo>
                    <a:pt x="6629" y="3165"/>
                  </a:lnTo>
                  <a:lnTo>
                    <a:pt x="6601" y="3176"/>
                  </a:lnTo>
                  <a:lnTo>
                    <a:pt x="6565" y="3190"/>
                  </a:lnTo>
                  <a:lnTo>
                    <a:pt x="6520" y="3209"/>
                  </a:lnTo>
                  <a:lnTo>
                    <a:pt x="6488" y="3223"/>
                  </a:lnTo>
                  <a:lnTo>
                    <a:pt x="6456" y="3239"/>
                  </a:lnTo>
                  <a:lnTo>
                    <a:pt x="6423" y="3253"/>
                  </a:lnTo>
                  <a:lnTo>
                    <a:pt x="6391" y="3268"/>
                  </a:lnTo>
                  <a:lnTo>
                    <a:pt x="6358" y="3283"/>
                  </a:lnTo>
                  <a:lnTo>
                    <a:pt x="6325" y="3298"/>
                  </a:lnTo>
                  <a:lnTo>
                    <a:pt x="6293" y="3314"/>
                  </a:lnTo>
                  <a:lnTo>
                    <a:pt x="6260" y="3328"/>
                  </a:lnTo>
                  <a:lnTo>
                    <a:pt x="6222" y="3349"/>
                  </a:lnTo>
                  <a:lnTo>
                    <a:pt x="6192" y="3367"/>
                  </a:lnTo>
                  <a:lnTo>
                    <a:pt x="6167" y="3381"/>
                  </a:lnTo>
                  <a:lnTo>
                    <a:pt x="6146" y="3394"/>
                  </a:lnTo>
                  <a:lnTo>
                    <a:pt x="6124" y="3406"/>
                  </a:lnTo>
                  <a:lnTo>
                    <a:pt x="6103" y="3419"/>
                  </a:lnTo>
                  <a:lnTo>
                    <a:pt x="6077" y="3435"/>
                  </a:lnTo>
                  <a:lnTo>
                    <a:pt x="6046" y="3452"/>
                  </a:lnTo>
                  <a:lnTo>
                    <a:pt x="6019" y="3469"/>
                  </a:lnTo>
                  <a:lnTo>
                    <a:pt x="5999" y="3483"/>
                  </a:lnTo>
                  <a:lnTo>
                    <a:pt x="5980" y="3496"/>
                  </a:lnTo>
                  <a:lnTo>
                    <a:pt x="5951" y="3515"/>
                  </a:lnTo>
                  <a:lnTo>
                    <a:pt x="5920" y="3537"/>
                  </a:lnTo>
                  <a:lnTo>
                    <a:pt x="5903" y="3550"/>
                  </a:lnTo>
                  <a:lnTo>
                    <a:pt x="5891" y="3559"/>
                  </a:lnTo>
                  <a:lnTo>
                    <a:pt x="5882" y="3566"/>
                  </a:lnTo>
                  <a:lnTo>
                    <a:pt x="5878" y="3569"/>
                  </a:lnTo>
                  <a:lnTo>
                    <a:pt x="5870" y="3575"/>
                  </a:lnTo>
                  <a:lnTo>
                    <a:pt x="5854" y="3586"/>
                  </a:lnTo>
                  <a:lnTo>
                    <a:pt x="5831" y="3605"/>
                  </a:lnTo>
                  <a:lnTo>
                    <a:pt x="5812" y="3620"/>
                  </a:lnTo>
                  <a:lnTo>
                    <a:pt x="5793" y="3637"/>
                  </a:lnTo>
                  <a:lnTo>
                    <a:pt x="5773" y="3653"/>
                  </a:lnTo>
                  <a:lnTo>
                    <a:pt x="5754" y="3670"/>
                  </a:lnTo>
                  <a:lnTo>
                    <a:pt x="5735" y="3688"/>
                  </a:lnTo>
                  <a:lnTo>
                    <a:pt x="5718" y="3704"/>
                  </a:lnTo>
                  <a:lnTo>
                    <a:pt x="5692" y="3727"/>
                  </a:lnTo>
                  <a:lnTo>
                    <a:pt x="5652" y="3766"/>
                  </a:lnTo>
                  <a:lnTo>
                    <a:pt x="5616" y="3803"/>
                  </a:lnTo>
                  <a:lnTo>
                    <a:pt x="5597" y="3824"/>
                  </a:lnTo>
                  <a:lnTo>
                    <a:pt x="5585" y="3838"/>
                  </a:lnTo>
                  <a:lnTo>
                    <a:pt x="5573" y="3849"/>
                  </a:lnTo>
                  <a:lnTo>
                    <a:pt x="5560" y="3864"/>
                  </a:lnTo>
                  <a:lnTo>
                    <a:pt x="5548" y="3879"/>
                  </a:lnTo>
                  <a:lnTo>
                    <a:pt x="5536" y="3892"/>
                  </a:lnTo>
                  <a:lnTo>
                    <a:pt x="5526" y="3905"/>
                  </a:lnTo>
                  <a:lnTo>
                    <a:pt x="5512" y="3922"/>
                  </a:lnTo>
                  <a:lnTo>
                    <a:pt x="5487" y="3952"/>
                  </a:lnTo>
                  <a:lnTo>
                    <a:pt x="5462" y="3982"/>
                  </a:lnTo>
                  <a:lnTo>
                    <a:pt x="5443" y="4003"/>
                  </a:lnTo>
                  <a:lnTo>
                    <a:pt x="5428" y="4020"/>
                  </a:lnTo>
                  <a:lnTo>
                    <a:pt x="5407" y="4044"/>
                  </a:lnTo>
                  <a:lnTo>
                    <a:pt x="5374" y="4081"/>
                  </a:lnTo>
                  <a:lnTo>
                    <a:pt x="5322" y="4140"/>
                  </a:lnTo>
                  <a:lnTo>
                    <a:pt x="5320" y="4144"/>
                  </a:lnTo>
                  <a:lnTo>
                    <a:pt x="5314" y="4152"/>
                  </a:lnTo>
                  <a:lnTo>
                    <a:pt x="5305" y="4164"/>
                  </a:lnTo>
                  <a:lnTo>
                    <a:pt x="5291" y="4183"/>
                  </a:lnTo>
                  <a:lnTo>
                    <a:pt x="5285" y="4189"/>
                  </a:lnTo>
                  <a:lnTo>
                    <a:pt x="5279" y="4196"/>
                  </a:lnTo>
                  <a:lnTo>
                    <a:pt x="5258" y="4228"/>
                  </a:lnTo>
                  <a:lnTo>
                    <a:pt x="5248" y="4245"/>
                  </a:lnTo>
                  <a:lnTo>
                    <a:pt x="5243" y="4252"/>
                  </a:lnTo>
                  <a:lnTo>
                    <a:pt x="5240" y="4255"/>
                  </a:lnTo>
                  <a:lnTo>
                    <a:pt x="5227" y="4274"/>
                  </a:lnTo>
                  <a:lnTo>
                    <a:pt x="5217" y="4287"/>
                  </a:lnTo>
                  <a:lnTo>
                    <a:pt x="5208" y="4299"/>
                  </a:lnTo>
                  <a:lnTo>
                    <a:pt x="5197" y="4317"/>
                  </a:lnTo>
                  <a:lnTo>
                    <a:pt x="5185" y="4331"/>
                  </a:lnTo>
                  <a:lnTo>
                    <a:pt x="5159" y="4365"/>
                  </a:lnTo>
                  <a:lnTo>
                    <a:pt x="5128" y="4407"/>
                  </a:lnTo>
                  <a:lnTo>
                    <a:pt x="5099" y="4448"/>
                  </a:lnTo>
                  <a:lnTo>
                    <a:pt x="5092" y="4456"/>
                  </a:lnTo>
                  <a:lnTo>
                    <a:pt x="5080" y="4473"/>
                  </a:lnTo>
                  <a:lnTo>
                    <a:pt x="5069" y="4489"/>
                  </a:lnTo>
                  <a:lnTo>
                    <a:pt x="5061" y="4498"/>
                  </a:lnTo>
                  <a:lnTo>
                    <a:pt x="5048" y="4518"/>
                  </a:lnTo>
                  <a:lnTo>
                    <a:pt x="5032" y="4542"/>
                  </a:lnTo>
                  <a:lnTo>
                    <a:pt x="5013" y="4568"/>
                  </a:lnTo>
                  <a:lnTo>
                    <a:pt x="4997" y="4594"/>
                  </a:lnTo>
                  <a:lnTo>
                    <a:pt x="4988" y="4605"/>
                  </a:lnTo>
                  <a:lnTo>
                    <a:pt x="4972" y="4628"/>
                  </a:lnTo>
                  <a:lnTo>
                    <a:pt x="4955" y="4654"/>
                  </a:lnTo>
                  <a:lnTo>
                    <a:pt x="4941" y="4673"/>
                  </a:lnTo>
                  <a:lnTo>
                    <a:pt x="4910" y="4723"/>
                  </a:lnTo>
                  <a:lnTo>
                    <a:pt x="4892" y="4748"/>
                  </a:lnTo>
                  <a:lnTo>
                    <a:pt x="4885" y="4760"/>
                  </a:lnTo>
                  <a:lnTo>
                    <a:pt x="4882" y="4763"/>
                  </a:lnTo>
                  <a:lnTo>
                    <a:pt x="4849" y="4816"/>
                  </a:lnTo>
                  <a:lnTo>
                    <a:pt x="4828" y="4851"/>
                  </a:lnTo>
                  <a:lnTo>
                    <a:pt x="4814" y="4873"/>
                  </a:lnTo>
                  <a:lnTo>
                    <a:pt x="4809" y="4883"/>
                  </a:lnTo>
                  <a:lnTo>
                    <a:pt x="4794" y="4906"/>
                  </a:lnTo>
                  <a:lnTo>
                    <a:pt x="4781" y="4926"/>
                  </a:lnTo>
                  <a:lnTo>
                    <a:pt x="4770" y="4944"/>
                  </a:lnTo>
                  <a:lnTo>
                    <a:pt x="4758" y="4962"/>
                  </a:lnTo>
                  <a:lnTo>
                    <a:pt x="4754" y="4971"/>
                  </a:lnTo>
                  <a:lnTo>
                    <a:pt x="4747" y="4982"/>
                  </a:lnTo>
                  <a:lnTo>
                    <a:pt x="4739" y="4995"/>
                  </a:lnTo>
                  <a:lnTo>
                    <a:pt x="4731" y="5009"/>
                  </a:lnTo>
                  <a:lnTo>
                    <a:pt x="4713" y="5037"/>
                  </a:lnTo>
                  <a:lnTo>
                    <a:pt x="4700" y="5055"/>
                  </a:lnTo>
                  <a:lnTo>
                    <a:pt x="4692" y="5067"/>
                  </a:lnTo>
                  <a:lnTo>
                    <a:pt x="4685" y="5079"/>
                  </a:lnTo>
                  <a:lnTo>
                    <a:pt x="4667" y="5104"/>
                  </a:lnTo>
                  <a:lnTo>
                    <a:pt x="4656" y="5119"/>
                  </a:lnTo>
                  <a:lnTo>
                    <a:pt x="4651" y="5127"/>
                  </a:lnTo>
                  <a:lnTo>
                    <a:pt x="4646" y="5135"/>
                  </a:lnTo>
                  <a:lnTo>
                    <a:pt x="4637" y="5145"/>
                  </a:lnTo>
                  <a:lnTo>
                    <a:pt x="4630" y="5151"/>
                  </a:lnTo>
                  <a:lnTo>
                    <a:pt x="4624" y="5159"/>
                  </a:lnTo>
                  <a:lnTo>
                    <a:pt x="4616" y="5170"/>
                  </a:lnTo>
                  <a:lnTo>
                    <a:pt x="4608" y="5176"/>
                  </a:lnTo>
                  <a:lnTo>
                    <a:pt x="4601" y="5184"/>
                  </a:lnTo>
                  <a:lnTo>
                    <a:pt x="4592" y="5191"/>
                  </a:lnTo>
                  <a:lnTo>
                    <a:pt x="4583" y="5200"/>
                  </a:lnTo>
                  <a:lnTo>
                    <a:pt x="4578" y="5202"/>
                  </a:lnTo>
                  <a:lnTo>
                    <a:pt x="4571" y="5204"/>
                  </a:lnTo>
                  <a:close/>
                  <a:moveTo>
                    <a:pt x="4239" y="8129"/>
                  </a:moveTo>
                  <a:lnTo>
                    <a:pt x="4237" y="8128"/>
                  </a:lnTo>
                  <a:lnTo>
                    <a:pt x="4225" y="8127"/>
                  </a:lnTo>
                  <a:lnTo>
                    <a:pt x="4194" y="8125"/>
                  </a:lnTo>
                  <a:lnTo>
                    <a:pt x="4133" y="8123"/>
                  </a:lnTo>
                  <a:lnTo>
                    <a:pt x="4130" y="8122"/>
                  </a:lnTo>
                  <a:lnTo>
                    <a:pt x="4127" y="8120"/>
                  </a:lnTo>
                  <a:lnTo>
                    <a:pt x="4093" y="8118"/>
                  </a:lnTo>
                  <a:lnTo>
                    <a:pt x="4059" y="8115"/>
                  </a:lnTo>
                  <a:lnTo>
                    <a:pt x="4025" y="8112"/>
                  </a:lnTo>
                  <a:lnTo>
                    <a:pt x="3990" y="8110"/>
                  </a:lnTo>
                  <a:lnTo>
                    <a:pt x="3957" y="8109"/>
                  </a:lnTo>
                  <a:lnTo>
                    <a:pt x="3923" y="8108"/>
                  </a:lnTo>
                  <a:lnTo>
                    <a:pt x="3888" y="8107"/>
                  </a:lnTo>
                  <a:lnTo>
                    <a:pt x="3854" y="8106"/>
                  </a:lnTo>
                  <a:lnTo>
                    <a:pt x="3841" y="8103"/>
                  </a:lnTo>
                  <a:lnTo>
                    <a:pt x="3826" y="8101"/>
                  </a:lnTo>
                  <a:lnTo>
                    <a:pt x="3803" y="8098"/>
                  </a:lnTo>
                  <a:lnTo>
                    <a:pt x="3761" y="8094"/>
                  </a:lnTo>
                  <a:lnTo>
                    <a:pt x="3720" y="8093"/>
                  </a:lnTo>
                  <a:lnTo>
                    <a:pt x="3687" y="8092"/>
                  </a:lnTo>
                  <a:lnTo>
                    <a:pt x="3659" y="8091"/>
                  </a:lnTo>
                  <a:lnTo>
                    <a:pt x="3634" y="8090"/>
                  </a:lnTo>
                  <a:lnTo>
                    <a:pt x="3610" y="8090"/>
                  </a:lnTo>
                  <a:lnTo>
                    <a:pt x="3581" y="8089"/>
                  </a:lnTo>
                  <a:lnTo>
                    <a:pt x="3547" y="8089"/>
                  </a:lnTo>
                  <a:lnTo>
                    <a:pt x="3503" y="8088"/>
                  </a:lnTo>
                  <a:lnTo>
                    <a:pt x="3495" y="8087"/>
                  </a:lnTo>
                  <a:lnTo>
                    <a:pt x="3487" y="8085"/>
                  </a:lnTo>
                  <a:lnTo>
                    <a:pt x="3478" y="8083"/>
                  </a:lnTo>
                  <a:lnTo>
                    <a:pt x="3468" y="8081"/>
                  </a:lnTo>
                  <a:lnTo>
                    <a:pt x="3433" y="8081"/>
                  </a:lnTo>
                  <a:lnTo>
                    <a:pt x="3399" y="8081"/>
                  </a:lnTo>
                  <a:lnTo>
                    <a:pt x="3364" y="8081"/>
                  </a:lnTo>
                  <a:lnTo>
                    <a:pt x="3328" y="8081"/>
                  </a:lnTo>
                  <a:lnTo>
                    <a:pt x="3321" y="8082"/>
                  </a:lnTo>
                  <a:lnTo>
                    <a:pt x="3312" y="8084"/>
                  </a:lnTo>
                  <a:lnTo>
                    <a:pt x="3304" y="8086"/>
                  </a:lnTo>
                  <a:lnTo>
                    <a:pt x="3295" y="8088"/>
                  </a:lnTo>
                  <a:lnTo>
                    <a:pt x="3261" y="8089"/>
                  </a:lnTo>
                  <a:lnTo>
                    <a:pt x="3234" y="8089"/>
                  </a:lnTo>
                  <a:lnTo>
                    <a:pt x="3213" y="8090"/>
                  </a:lnTo>
                  <a:lnTo>
                    <a:pt x="3194" y="8090"/>
                  </a:lnTo>
                  <a:lnTo>
                    <a:pt x="3176" y="8091"/>
                  </a:lnTo>
                  <a:lnTo>
                    <a:pt x="3156" y="8092"/>
                  </a:lnTo>
                  <a:lnTo>
                    <a:pt x="3133" y="8093"/>
                  </a:lnTo>
                  <a:lnTo>
                    <a:pt x="3103" y="8094"/>
                  </a:lnTo>
                  <a:lnTo>
                    <a:pt x="3091" y="8096"/>
                  </a:lnTo>
                  <a:lnTo>
                    <a:pt x="3077" y="8099"/>
                  </a:lnTo>
                  <a:lnTo>
                    <a:pt x="3064" y="8101"/>
                  </a:lnTo>
                  <a:lnTo>
                    <a:pt x="3051" y="8104"/>
                  </a:lnTo>
                  <a:lnTo>
                    <a:pt x="3022" y="8106"/>
                  </a:lnTo>
                  <a:lnTo>
                    <a:pt x="2993" y="8109"/>
                  </a:lnTo>
                  <a:lnTo>
                    <a:pt x="2965" y="8111"/>
                  </a:lnTo>
                  <a:lnTo>
                    <a:pt x="2936" y="8115"/>
                  </a:lnTo>
                  <a:lnTo>
                    <a:pt x="2923" y="8118"/>
                  </a:lnTo>
                  <a:lnTo>
                    <a:pt x="2913" y="8121"/>
                  </a:lnTo>
                  <a:lnTo>
                    <a:pt x="2906" y="8123"/>
                  </a:lnTo>
                  <a:lnTo>
                    <a:pt x="2898" y="8124"/>
                  </a:lnTo>
                  <a:lnTo>
                    <a:pt x="2859" y="8124"/>
                  </a:lnTo>
                  <a:lnTo>
                    <a:pt x="2837" y="8124"/>
                  </a:lnTo>
                  <a:lnTo>
                    <a:pt x="2828" y="8124"/>
                  </a:lnTo>
                  <a:lnTo>
                    <a:pt x="2824" y="8123"/>
                  </a:lnTo>
                  <a:lnTo>
                    <a:pt x="2818" y="8118"/>
                  </a:lnTo>
                  <a:lnTo>
                    <a:pt x="2814" y="8115"/>
                  </a:lnTo>
                  <a:lnTo>
                    <a:pt x="2811" y="8111"/>
                  </a:lnTo>
                  <a:lnTo>
                    <a:pt x="2808" y="8106"/>
                  </a:lnTo>
                  <a:lnTo>
                    <a:pt x="2808" y="8094"/>
                  </a:lnTo>
                  <a:lnTo>
                    <a:pt x="2808" y="8081"/>
                  </a:lnTo>
                  <a:lnTo>
                    <a:pt x="2819" y="8053"/>
                  </a:lnTo>
                  <a:lnTo>
                    <a:pt x="2830" y="8024"/>
                  </a:lnTo>
                  <a:lnTo>
                    <a:pt x="2840" y="7997"/>
                  </a:lnTo>
                  <a:lnTo>
                    <a:pt x="2852" y="7967"/>
                  </a:lnTo>
                  <a:lnTo>
                    <a:pt x="2855" y="7956"/>
                  </a:lnTo>
                  <a:lnTo>
                    <a:pt x="2857" y="7944"/>
                  </a:lnTo>
                  <a:lnTo>
                    <a:pt x="2860" y="7932"/>
                  </a:lnTo>
                  <a:lnTo>
                    <a:pt x="2863" y="7920"/>
                  </a:lnTo>
                  <a:lnTo>
                    <a:pt x="2866" y="7908"/>
                  </a:lnTo>
                  <a:lnTo>
                    <a:pt x="2869" y="7897"/>
                  </a:lnTo>
                  <a:lnTo>
                    <a:pt x="2873" y="7886"/>
                  </a:lnTo>
                  <a:lnTo>
                    <a:pt x="2877" y="7874"/>
                  </a:lnTo>
                  <a:lnTo>
                    <a:pt x="2881" y="7841"/>
                  </a:lnTo>
                  <a:lnTo>
                    <a:pt x="2885" y="7820"/>
                  </a:lnTo>
                  <a:lnTo>
                    <a:pt x="2887" y="7809"/>
                  </a:lnTo>
                  <a:lnTo>
                    <a:pt x="2888" y="7800"/>
                  </a:lnTo>
                  <a:lnTo>
                    <a:pt x="2888" y="7773"/>
                  </a:lnTo>
                  <a:lnTo>
                    <a:pt x="2888" y="7746"/>
                  </a:lnTo>
                  <a:lnTo>
                    <a:pt x="2888" y="7720"/>
                  </a:lnTo>
                  <a:lnTo>
                    <a:pt x="2888" y="7693"/>
                  </a:lnTo>
                  <a:lnTo>
                    <a:pt x="2883" y="7667"/>
                  </a:lnTo>
                  <a:lnTo>
                    <a:pt x="2879" y="7652"/>
                  </a:lnTo>
                  <a:lnTo>
                    <a:pt x="2878" y="7642"/>
                  </a:lnTo>
                  <a:lnTo>
                    <a:pt x="2877" y="7630"/>
                  </a:lnTo>
                  <a:lnTo>
                    <a:pt x="2871" y="7613"/>
                  </a:lnTo>
                  <a:lnTo>
                    <a:pt x="2865" y="7596"/>
                  </a:lnTo>
                  <a:lnTo>
                    <a:pt x="2859" y="7578"/>
                  </a:lnTo>
                  <a:lnTo>
                    <a:pt x="2852" y="7560"/>
                  </a:lnTo>
                  <a:lnTo>
                    <a:pt x="2837" y="7533"/>
                  </a:lnTo>
                  <a:lnTo>
                    <a:pt x="2823" y="7505"/>
                  </a:lnTo>
                  <a:lnTo>
                    <a:pt x="2808" y="7478"/>
                  </a:lnTo>
                  <a:lnTo>
                    <a:pt x="2792" y="7450"/>
                  </a:lnTo>
                  <a:lnTo>
                    <a:pt x="2759" y="7401"/>
                  </a:lnTo>
                  <a:lnTo>
                    <a:pt x="2739" y="7371"/>
                  </a:lnTo>
                  <a:lnTo>
                    <a:pt x="2728" y="7356"/>
                  </a:lnTo>
                  <a:lnTo>
                    <a:pt x="2722" y="7346"/>
                  </a:lnTo>
                  <a:lnTo>
                    <a:pt x="2716" y="7340"/>
                  </a:lnTo>
                  <a:lnTo>
                    <a:pt x="2710" y="7333"/>
                  </a:lnTo>
                  <a:lnTo>
                    <a:pt x="2702" y="7323"/>
                  </a:lnTo>
                  <a:lnTo>
                    <a:pt x="2688" y="7303"/>
                  </a:lnTo>
                  <a:lnTo>
                    <a:pt x="2660" y="7274"/>
                  </a:lnTo>
                  <a:lnTo>
                    <a:pt x="2646" y="7259"/>
                  </a:lnTo>
                  <a:lnTo>
                    <a:pt x="2639" y="7253"/>
                  </a:lnTo>
                  <a:lnTo>
                    <a:pt x="2635" y="7251"/>
                  </a:lnTo>
                  <a:lnTo>
                    <a:pt x="2622" y="7239"/>
                  </a:lnTo>
                  <a:lnTo>
                    <a:pt x="2609" y="7225"/>
                  </a:lnTo>
                  <a:lnTo>
                    <a:pt x="2593" y="7214"/>
                  </a:lnTo>
                  <a:lnTo>
                    <a:pt x="2578" y="7203"/>
                  </a:lnTo>
                  <a:lnTo>
                    <a:pt x="2561" y="7190"/>
                  </a:lnTo>
                  <a:lnTo>
                    <a:pt x="2546" y="7178"/>
                  </a:lnTo>
                  <a:lnTo>
                    <a:pt x="2520" y="7152"/>
                  </a:lnTo>
                  <a:lnTo>
                    <a:pt x="2500" y="7132"/>
                  </a:lnTo>
                  <a:lnTo>
                    <a:pt x="2482" y="7115"/>
                  </a:lnTo>
                  <a:lnTo>
                    <a:pt x="2465" y="7096"/>
                  </a:lnTo>
                  <a:lnTo>
                    <a:pt x="2445" y="7077"/>
                  </a:lnTo>
                  <a:lnTo>
                    <a:pt x="2423" y="7054"/>
                  </a:lnTo>
                  <a:lnTo>
                    <a:pt x="2394" y="7024"/>
                  </a:lnTo>
                  <a:lnTo>
                    <a:pt x="2356" y="6987"/>
                  </a:lnTo>
                  <a:lnTo>
                    <a:pt x="2351" y="6980"/>
                  </a:lnTo>
                  <a:lnTo>
                    <a:pt x="2339" y="6966"/>
                  </a:lnTo>
                  <a:lnTo>
                    <a:pt x="2314" y="6940"/>
                  </a:lnTo>
                  <a:lnTo>
                    <a:pt x="2274" y="6897"/>
                  </a:lnTo>
                  <a:lnTo>
                    <a:pt x="2270" y="6891"/>
                  </a:lnTo>
                  <a:lnTo>
                    <a:pt x="2264" y="6883"/>
                  </a:lnTo>
                  <a:lnTo>
                    <a:pt x="2264" y="6880"/>
                  </a:lnTo>
                  <a:lnTo>
                    <a:pt x="2264" y="6877"/>
                  </a:lnTo>
                  <a:lnTo>
                    <a:pt x="2315" y="6874"/>
                  </a:lnTo>
                  <a:lnTo>
                    <a:pt x="2345" y="6872"/>
                  </a:lnTo>
                  <a:lnTo>
                    <a:pt x="2365" y="6870"/>
                  </a:lnTo>
                  <a:lnTo>
                    <a:pt x="2388" y="6867"/>
                  </a:lnTo>
                  <a:lnTo>
                    <a:pt x="2416" y="6862"/>
                  </a:lnTo>
                  <a:lnTo>
                    <a:pt x="2434" y="6859"/>
                  </a:lnTo>
                  <a:lnTo>
                    <a:pt x="2451" y="6857"/>
                  </a:lnTo>
                  <a:lnTo>
                    <a:pt x="2471" y="6854"/>
                  </a:lnTo>
                  <a:lnTo>
                    <a:pt x="2499" y="6847"/>
                  </a:lnTo>
                  <a:lnTo>
                    <a:pt x="2515" y="6842"/>
                  </a:lnTo>
                  <a:lnTo>
                    <a:pt x="2528" y="6839"/>
                  </a:lnTo>
                  <a:lnTo>
                    <a:pt x="2542" y="6837"/>
                  </a:lnTo>
                  <a:lnTo>
                    <a:pt x="2557" y="6830"/>
                  </a:lnTo>
                  <a:lnTo>
                    <a:pt x="2568" y="6826"/>
                  </a:lnTo>
                  <a:lnTo>
                    <a:pt x="2580" y="6822"/>
                  </a:lnTo>
                  <a:lnTo>
                    <a:pt x="2598" y="6817"/>
                  </a:lnTo>
                  <a:lnTo>
                    <a:pt x="2620" y="6808"/>
                  </a:lnTo>
                  <a:lnTo>
                    <a:pt x="2641" y="6799"/>
                  </a:lnTo>
                  <a:lnTo>
                    <a:pt x="2662" y="6790"/>
                  </a:lnTo>
                  <a:lnTo>
                    <a:pt x="2683" y="6781"/>
                  </a:lnTo>
                  <a:lnTo>
                    <a:pt x="2701" y="6772"/>
                  </a:lnTo>
                  <a:lnTo>
                    <a:pt x="2719" y="6762"/>
                  </a:lnTo>
                  <a:lnTo>
                    <a:pt x="2737" y="6752"/>
                  </a:lnTo>
                  <a:lnTo>
                    <a:pt x="2755" y="6742"/>
                  </a:lnTo>
                  <a:lnTo>
                    <a:pt x="2800" y="6708"/>
                  </a:lnTo>
                  <a:lnTo>
                    <a:pt x="2828" y="6687"/>
                  </a:lnTo>
                  <a:lnTo>
                    <a:pt x="2845" y="6675"/>
                  </a:lnTo>
                  <a:lnTo>
                    <a:pt x="2851" y="6670"/>
                  </a:lnTo>
                  <a:lnTo>
                    <a:pt x="2865" y="6656"/>
                  </a:lnTo>
                  <a:lnTo>
                    <a:pt x="2879" y="6642"/>
                  </a:lnTo>
                  <a:lnTo>
                    <a:pt x="2894" y="6627"/>
                  </a:lnTo>
                  <a:lnTo>
                    <a:pt x="2909" y="6612"/>
                  </a:lnTo>
                  <a:lnTo>
                    <a:pt x="2926" y="6592"/>
                  </a:lnTo>
                  <a:lnTo>
                    <a:pt x="2935" y="6581"/>
                  </a:lnTo>
                  <a:lnTo>
                    <a:pt x="2941" y="6575"/>
                  </a:lnTo>
                  <a:lnTo>
                    <a:pt x="2946" y="6571"/>
                  </a:lnTo>
                  <a:lnTo>
                    <a:pt x="2954" y="6558"/>
                  </a:lnTo>
                  <a:lnTo>
                    <a:pt x="2960" y="6548"/>
                  </a:lnTo>
                  <a:lnTo>
                    <a:pt x="2965" y="6543"/>
                  </a:lnTo>
                  <a:lnTo>
                    <a:pt x="2967" y="6539"/>
                  </a:lnTo>
                  <a:lnTo>
                    <a:pt x="2970" y="6538"/>
                  </a:lnTo>
                  <a:lnTo>
                    <a:pt x="2972" y="6536"/>
                  </a:lnTo>
                  <a:lnTo>
                    <a:pt x="2994" y="6498"/>
                  </a:lnTo>
                  <a:lnTo>
                    <a:pt x="3007" y="6478"/>
                  </a:lnTo>
                  <a:lnTo>
                    <a:pt x="3014" y="6466"/>
                  </a:lnTo>
                  <a:lnTo>
                    <a:pt x="3019" y="6459"/>
                  </a:lnTo>
                  <a:lnTo>
                    <a:pt x="3026" y="6444"/>
                  </a:lnTo>
                  <a:lnTo>
                    <a:pt x="3032" y="6429"/>
                  </a:lnTo>
                  <a:lnTo>
                    <a:pt x="3040" y="6412"/>
                  </a:lnTo>
                  <a:lnTo>
                    <a:pt x="3051" y="6387"/>
                  </a:lnTo>
                  <a:lnTo>
                    <a:pt x="3055" y="6378"/>
                  </a:lnTo>
                  <a:lnTo>
                    <a:pt x="3061" y="6368"/>
                  </a:lnTo>
                  <a:lnTo>
                    <a:pt x="3065" y="6355"/>
                  </a:lnTo>
                  <a:lnTo>
                    <a:pt x="3070" y="6341"/>
                  </a:lnTo>
                  <a:lnTo>
                    <a:pt x="3074" y="6327"/>
                  </a:lnTo>
                  <a:lnTo>
                    <a:pt x="3079" y="6313"/>
                  </a:lnTo>
                  <a:lnTo>
                    <a:pt x="3082" y="6299"/>
                  </a:lnTo>
                  <a:lnTo>
                    <a:pt x="3086" y="6283"/>
                  </a:lnTo>
                  <a:lnTo>
                    <a:pt x="3090" y="6265"/>
                  </a:lnTo>
                  <a:lnTo>
                    <a:pt x="3093" y="6250"/>
                  </a:lnTo>
                  <a:lnTo>
                    <a:pt x="3090" y="6241"/>
                  </a:lnTo>
                  <a:lnTo>
                    <a:pt x="3087" y="6231"/>
                  </a:lnTo>
                  <a:lnTo>
                    <a:pt x="3077" y="6225"/>
                  </a:lnTo>
                  <a:lnTo>
                    <a:pt x="3068" y="6218"/>
                  </a:lnTo>
                  <a:lnTo>
                    <a:pt x="3061" y="6216"/>
                  </a:lnTo>
                  <a:lnTo>
                    <a:pt x="3053" y="6213"/>
                  </a:lnTo>
                  <a:lnTo>
                    <a:pt x="3045" y="6210"/>
                  </a:lnTo>
                  <a:lnTo>
                    <a:pt x="3037" y="6207"/>
                  </a:lnTo>
                  <a:lnTo>
                    <a:pt x="3025" y="6206"/>
                  </a:lnTo>
                  <a:lnTo>
                    <a:pt x="3013" y="6205"/>
                  </a:lnTo>
                  <a:lnTo>
                    <a:pt x="2999" y="6204"/>
                  </a:lnTo>
                  <a:lnTo>
                    <a:pt x="2986" y="6202"/>
                  </a:lnTo>
                  <a:lnTo>
                    <a:pt x="2920" y="6202"/>
                  </a:lnTo>
                  <a:lnTo>
                    <a:pt x="2884" y="6201"/>
                  </a:lnTo>
                  <a:lnTo>
                    <a:pt x="2861" y="6200"/>
                  </a:lnTo>
                  <a:lnTo>
                    <a:pt x="2840" y="6198"/>
                  </a:lnTo>
                  <a:lnTo>
                    <a:pt x="2840" y="6196"/>
                  </a:lnTo>
                  <a:lnTo>
                    <a:pt x="2840" y="6191"/>
                  </a:lnTo>
                  <a:lnTo>
                    <a:pt x="2852" y="6186"/>
                  </a:lnTo>
                  <a:lnTo>
                    <a:pt x="2864" y="6180"/>
                  </a:lnTo>
                  <a:lnTo>
                    <a:pt x="2881" y="6174"/>
                  </a:lnTo>
                  <a:lnTo>
                    <a:pt x="2894" y="6170"/>
                  </a:lnTo>
                  <a:lnTo>
                    <a:pt x="2909" y="6164"/>
                  </a:lnTo>
                  <a:lnTo>
                    <a:pt x="2933" y="6153"/>
                  </a:lnTo>
                  <a:lnTo>
                    <a:pt x="2951" y="6143"/>
                  </a:lnTo>
                  <a:lnTo>
                    <a:pt x="2971" y="6133"/>
                  </a:lnTo>
                  <a:lnTo>
                    <a:pt x="2990" y="6123"/>
                  </a:lnTo>
                  <a:lnTo>
                    <a:pt x="3009" y="6113"/>
                  </a:lnTo>
                  <a:lnTo>
                    <a:pt x="3038" y="6094"/>
                  </a:lnTo>
                  <a:lnTo>
                    <a:pt x="3054" y="6085"/>
                  </a:lnTo>
                  <a:lnTo>
                    <a:pt x="3060" y="6080"/>
                  </a:lnTo>
                  <a:lnTo>
                    <a:pt x="3063" y="6077"/>
                  </a:lnTo>
                  <a:lnTo>
                    <a:pt x="3072" y="6069"/>
                  </a:lnTo>
                  <a:lnTo>
                    <a:pt x="3083" y="6062"/>
                  </a:lnTo>
                  <a:lnTo>
                    <a:pt x="3093" y="6055"/>
                  </a:lnTo>
                  <a:lnTo>
                    <a:pt x="3103" y="6047"/>
                  </a:lnTo>
                  <a:lnTo>
                    <a:pt x="3133" y="6017"/>
                  </a:lnTo>
                  <a:lnTo>
                    <a:pt x="3149" y="6002"/>
                  </a:lnTo>
                  <a:lnTo>
                    <a:pt x="3156" y="5996"/>
                  </a:lnTo>
                  <a:lnTo>
                    <a:pt x="3162" y="5994"/>
                  </a:lnTo>
                  <a:lnTo>
                    <a:pt x="3171" y="5982"/>
                  </a:lnTo>
                  <a:lnTo>
                    <a:pt x="3177" y="5975"/>
                  </a:lnTo>
                  <a:lnTo>
                    <a:pt x="3182" y="5970"/>
                  </a:lnTo>
                  <a:lnTo>
                    <a:pt x="3189" y="5964"/>
                  </a:lnTo>
                  <a:lnTo>
                    <a:pt x="3192" y="5958"/>
                  </a:lnTo>
                  <a:lnTo>
                    <a:pt x="3196" y="5951"/>
                  </a:lnTo>
                  <a:lnTo>
                    <a:pt x="3205" y="5942"/>
                  </a:lnTo>
                  <a:lnTo>
                    <a:pt x="3219" y="5925"/>
                  </a:lnTo>
                  <a:lnTo>
                    <a:pt x="3224" y="5920"/>
                  </a:lnTo>
                  <a:lnTo>
                    <a:pt x="3231" y="5909"/>
                  </a:lnTo>
                  <a:lnTo>
                    <a:pt x="3241" y="5897"/>
                  </a:lnTo>
                  <a:lnTo>
                    <a:pt x="3249" y="5886"/>
                  </a:lnTo>
                  <a:lnTo>
                    <a:pt x="3264" y="5860"/>
                  </a:lnTo>
                  <a:lnTo>
                    <a:pt x="3278" y="5834"/>
                  </a:lnTo>
                  <a:lnTo>
                    <a:pt x="3294" y="5807"/>
                  </a:lnTo>
                  <a:lnTo>
                    <a:pt x="3309" y="5780"/>
                  </a:lnTo>
                  <a:lnTo>
                    <a:pt x="3313" y="5770"/>
                  </a:lnTo>
                  <a:lnTo>
                    <a:pt x="3317" y="5759"/>
                  </a:lnTo>
                  <a:lnTo>
                    <a:pt x="3323" y="5747"/>
                  </a:lnTo>
                  <a:lnTo>
                    <a:pt x="3327" y="5737"/>
                  </a:lnTo>
                  <a:lnTo>
                    <a:pt x="3333" y="5717"/>
                  </a:lnTo>
                  <a:lnTo>
                    <a:pt x="3339" y="5696"/>
                  </a:lnTo>
                  <a:lnTo>
                    <a:pt x="3345" y="5677"/>
                  </a:lnTo>
                  <a:lnTo>
                    <a:pt x="3352" y="5656"/>
                  </a:lnTo>
                  <a:lnTo>
                    <a:pt x="3352" y="5647"/>
                  </a:lnTo>
                  <a:lnTo>
                    <a:pt x="3352" y="5638"/>
                  </a:lnTo>
                  <a:lnTo>
                    <a:pt x="3352" y="5628"/>
                  </a:lnTo>
                  <a:lnTo>
                    <a:pt x="3352" y="5619"/>
                  </a:lnTo>
                  <a:lnTo>
                    <a:pt x="3346" y="5609"/>
                  </a:lnTo>
                  <a:lnTo>
                    <a:pt x="3340" y="5603"/>
                  </a:lnTo>
                  <a:lnTo>
                    <a:pt x="3329" y="5599"/>
                  </a:lnTo>
                  <a:lnTo>
                    <a:pt x="3312" y="5596"/>
                  </a:lnTo>
                  <a:lnTo>
                    <a:pt x="3296" y="5591"/>
                  </a:lnTo>
                  <a:lnTo>
                    <a:pt x="3282" y="5587"/>
                  </a:lnTo>
                  <a:lnTo>
                    <a:pt x="3265" y="5585"/>
                  </a:lnTo>
                  <a:lnTo>
                    <a:pt x="3248" y="5582"/>
                  </a:lnTo>
                  <a:lnTo>
                    <a:pt x="3231" y="5580"/>
                  </a:lnTo>
                  <a:lnTo>
                    <a:pt x="3213" y="5577"/>
                  </a:lnTo>
                  <a:lnTo>
                    <a:pt x="3213" y="5575"/>
                  </a:lnTo>
                  <a:lnTo>
                    <a:pt x="3212" y="5572"/>
                  </a:lnTo>
                  <a:lnTo>
                    <a:pt x="3221" y="5567"/>
                  </a:lnTo>
                  <a:lnTo>
                    <a:pt x="3231" y="5561"/>
                  </a:lnTo>
                  <a:lnTo>
                    <a:pt x="3248" y="5554"/>
                  </a:lnTo>
                  <a:lnTo>
                    <a:pt x="3265" y="5547"/>
                  </a:lnTo>
                  <a:lnTo>
                    <a:pt x="3282" y="5540"/>
                  </a:lnTo>
                  <a:lnTo>
                    <a:pt x="3298" y="5534"/>
                  </a:lnTo>
                  <a:lnTo>
                    <a:pt x="3313" y="5525"/>
                  </a:lnTo>
                  <a:lnTo>
                    <a:pt x="3329" y="5517"/>
                  </a:lnTo>
                  <a:lnTo>
                    <a:pt x="3347" y="5505"/>
                  </a:lnTo>
                  <a:lnTo>
                    <a:pt x="3370" y="5492"/>
                  </a:lnTo>
                  <a:lnTo>
                    <a:pt x="3375" y="5490"/>
                  </a:lnTo>
                  <a:lnTo>
                    <a:pt x="3380" y="5488"/>
                  </a:lnTo>
                  <a:lnTo>
                    <a:pt x="3400" y="5474"/>
                  </a:lnTo>
                  <a:lnTo>
                    <a:pt x="3418" y="5459"/>
                  </a:lnTo>
                  <a:lnTo>
                    <a:pt x="3438" y="5445"/>
                  </a:lnTo>
                  <a:lnTo>
                    <a:pt x="3457" y="5430"/>
                  </a:lnTo>
                  <a:lnTo>
                    <a:pt x="3482" y="5409"/>
                  </a:lnTo>
                  <a:lnTo>
                    <a:pt x="3497" y="5395"/>
                  </a:lnTo>
                  <a:lnTo>
                    <a:pt x="3511" y="5381"/>
                  </a:lnTo>
                  <a:lnTo>
                    <a:pt x="3530" y="5362"/>
                  </a:lnTo>
                  <a:lnTo>
                    <a:pt x="3538" y="5354"/>
                  </a:lnTo>
                  <a:lnTo>
                    <a:pt x="3545" y="5344"/>
                  </a:lnTo>
                  <a:lnTo>
                    <a:pt x="3553" y="5335"/>
                  </a:lnTo>
                  <a:lnTo>
                    <a:pt x="3561" y="5326"/>
                  </a:lnTo>
                  <a:lnTo>
                    <a:pt x="3571" y="5311"/>
                  </a:lnTo>
                  <a:lnTo>
                    <a:pt x="3582" y="5297"/>
                  </a:lnTo>
                  <a:lnTo>
                    <a:pt x="3593" y="5283"/>
                  </a:lnTo>
                  <a:lnTo>
                    <a:pt x="3605" y="5268"/>
                  </a:lnTo>
                  <a:lnTo>
                    <a:pt x="3614" y="5252"/>
                  </a:lnTo>
                  <a:lnTo>
                    <a:pt x="3623" y="5236"/>
                  </a:lnTo>
                  <a:lnTo>
                    <a:pt x="3633" y="5219"/>
                  </a:lnTo>
                  <a:lnTo>
                    <a:pt x="3643" y="5203"/>
                  </a:lnTo>
                  <a:lnTo>
                    <a:pt x="3649" y="5189"/>
                  </a:lnTo>
                  <a:lnTo>
                    <a:pt x="3659" y="5167"/>
                  </a:lnTo>
                  <a:lnTo>
                    <a:pt x="3669" y="5144"/>
                  </a:lnTo>
                  <a:lnTo>
                    <a:pt x="3674" y="5131"/>
                  </a:lnTo>
                  <a:lnTo>
                    <a:pt x="3677" y="5126"/>
                  </a:lnTo>
                  <a:lnTo>
                    <a:pt x="3681" y="5122"/>
                  </a:lnTo>
                  <a:lnTo>
                    <a:pt x="3685" y="5105"/>
                  </a:lnTo>
                  <a:lnTo>
                    <a:pt x="3690" y="5088"/>
                  </a:lnTo>
                  <a:lnTo>
                    <a:pt x="3695" y="5071"/>
                  </a:lnTo>
                  <a:lnTo>
                    <a:pt x="3700" y="5055"/>
                  </a:lnTo>
                  <a:lnTo>
                    <a:pt x="3700" y="5040"/>
                  </a:lnTo>
                  <a:lnTo>
                    <a:pt x="3700" y="5031"/>
                  </a:lnTo>
                  <a:lnTo>
                    <a:pt x="3699" y="5027"/>
                  </a:lnTo>
                  <a:lnTo>
                    <a:pt x="3698" y="5023"/>
                  </a:lnTo>
                  <a:lnTo>
                    <a:pt x="3693" y="5016"/>
                  </a:lnTo>
                  <a:lnTo>
                    <a:pt x="3687" y="5009"/>
                  </a:lnTo>
                  <a:lnTo>
                    <a:pt x="3674" y="5003"/>
                  </a:lnTo>
                  <a:lnTo>
                    <a:pt x="3667" y="4999"/>
                  </a:lnTo>
                  <a:lnTo>
                    <a:pt x="3661" y="4997"/>
                  </a:lnTo>
                  <a:lnTo>
                    <a:pt x="3652" y="4994"/>
                  </a:lnTo>
                  <a:lnTo>
                    <a:pt x="3621" y="4990"/>
                  </a:lnTo>
                  <a:lnTo>
                    <a:pt x="3598" y="4989"/>
                  </a:lnTo>
                  <a:lnTo>
                    <a:pt x="3569" y="4988"/>
                  </a:lnTo>
                  <a:lnTo>
                    <a:pt x="3523" y="4986"/>
                  </a:lnTo>
                  <a:lnTo>
                    <a:pt x="3525" y="4981"/>
                  </a:lnTo>
                  <a:lnTo>
                    <a:pt x="3527" y="4976"/>
                  </a:lnTo>
                  <a:lnTo>
                    <a:pt x="3547" y="4968"/>
                  </a:lnTo>
                  <a:lnTo>
                    <a:pt x="3568" y="4960"/>
                  </a:lnTo>
                  <a:lnTo>
                    <a:pt x="3589" y="4953"/>
                  </a:lnTo>
                  <a:lnTo>
                    <a:pt x="3610" y="4944"/>
                  </a:lnTo>
                  <a:lnTo>
                    <a:pt x="3625" y="4936"/>
                  </a:lnTo>
                  <a:lnTo>
                    <a:pt x="3642" y="4929"/>
                  </a:lnTo>
                  <a:lnTo>
                    <a:pt x="3661" y="4919"/>
                  </a:lnTo>
                  <a:lnTo>
                    <a:pt x="3682" y="4907"/>
                  </a:lnTo>
                  <a:lnTo>
                    <a:pt x="3691" y="4902"/>
                  </a:lnTo>
                  <a:lnTo>
                    <a:pt x="3700" y="4898"/>
                  </a:lnTo>
                  <a:lnTo>
                    <a:pt x="3708" y="4894"/>
                  </a:lnTo>
                  <a:lnTo>
                    <a:pt x="3718" y="4889"/>
                  </a:lnTo>
                  <a:lnTo>
                    <a:pt x="3738" y="4875"/>
                  </a:lnTo>
                  <a:lnTo>
                    <a:pt x="3759" y="4860"/>
                  </a:lnTo>
                  <a:lnTo>
                    <a:pt x="3780" y="4845"/>
                  </a:lnTo>
                  <a:lnTo>
                    <a:pt x="3802" y="4829"/>
                  </a:lnTo>
                  <a:lnTo>
                    <a:pt x="3810" y="4822"/>
                  </a:lnTo>
                  <a:lnTo>
                    <a:pt x="3818" y="4815"/>
                  </a:lnTo>
                  <a:lnTo>
                    <a:pt x="3826" y="4808"/>
                  </a:lnTo>
                  <a:lnTo>
                    <a:pt x="3836" y="4800"/>
                  </a:lnTo>
                  <a:lnTo>
                    <a:pt x="3853" y="4781"/>
                  </a:lnTo>
                  <a:lnTo>
                    <a:pt x="3870" y="4764"/>
                  </a:lnTo>
                  <a:lnTo>
                    <a:pt x="3888" y="4746"/>
                  </a:lnTo>
                  <a:lnTo>
                    <a:pt x="3905" y="4728"/>
                  </a:lnTo>
                  <a:lnTo>
                    <a:pt x="3922" y="4707"/>
                  </a:lnTo>
                  <a:lnTo>
                    <a:pt x="3928" y="4698"/>
                  </a:lnTo>
                  <a:lnTo>
                    <a:pt x="3931" y="4696"/>
                  </a:lnTo>
                  <a:lnTo>
                    <a:pt x="3936" y="4689"/>
                  </a:lnTo>
                  <a:lnTo>
                    <a:pt x="3947" y="4674"/>
                  </a:lnTo>
                  <a:lnTo>
                    <a:pt x="3967" y="4645"/>
                  </a:lnTo>
                  <a:lnTo>
                    <a:pt x="3973" y="4632"/>
                  </a:lnTo>
                  <a:lnTo>
                    <a:pt x="3978" y="4623"/>
                  </a:lnTo>
                  <a:lnTo>
                    <a:pt x="3983" y="4614"/>
                  </a:lnTo>
                  <a:lnTo>
                    <a:pt x="3993" y="4601"/>
                  </a:lnTo>
                  <a:lnTo>
                    <a:pt x="3998" y="4588"/>
                  </a:lnTo>
                  <a:lnTo>
                    <a:pt x="4005" y="4574"/>
                  </a:lnTo>
                  <a:lnTo>
                    <a:pt x="4011" y="4560"/>
                  </a:lnTo>
                  <a:lnTo>
                    <a:pt x="4016" y="4546"/>
                  </a:lnTo>
                  <a:lnTo>
                    <a:pt x="4020" y="4540"/>
                  </a:lnTo>
                  <a:lnTo>
                    <a:pt x="4022" y="4535"/>
                  </a:lnTo>
                  <a:lnTo>
                    <a:pt x="4026" y="4528"/>
                  </a:lnTo>
                  <a:lnTo>
                    <a:pt x="4031" y="4515"/>
                  </a:lnTo>
                  <a:lnTo>
                    <a:pt x="4035" y="4502"/>
                  </a:lnTo>
                  <a:lnTo>
                    <a:pt x="4038" y="4490"/>
                  </a:lnTo>
                  <a:lnTo>
                    <a:pt x="4042" y="4478"/>
                  </a:lnTo>
                  <a:lnTo>
                    <a:pt x="4045" y="4465"/>
                  </a:lnTo>
                  <a:lnTo>
                    <a:pt x="4046" y="4455"/>
                  </a:lnTo>
                  <a:lnTo>
                    <a:pt x="4046" y="4449"/>
                  </a:lnTo>
                  <a:lnTo>
                    <a:pt x="4046" y="4444"/>
                  </a:lnTo>
                  <a:lnTo>
                    <a:pt x="4045" y="4439"/>
                  </a:lnTo>
                  <a:lnTo>
                    <a:pt x="4037" y="4429"/>
                  </a:lnTo>
                  <a:lnTo>
                    <a:pt x="4028" y="4419"/>
                  </a:lnTo>
                  <a:lnTo>
                    <a:pt x="4018" y="4414"/>
                  </a:lnTo>
                  <a:lnTo>
                    <a:pt x="4007" y="4409"/>
                  </a:lnTo>
                  <a:lnTo>
                    <a:pt x="3982" y="4405"/>
                  </a:lnTo>
                  <a:lnTo>
                    <a:pt x="3967" y="4403"/>
                  </a:lnTo>
                  <a:lnTo>
                    <a:pt x="3958" y="4401"/>
                  </a:lnTo>
                  <a:lnTo>
                    <a:pt x="3946" y="4399"/>
                  </a:lnTo>
                  <a:lnTo>
                    <a:pt x="3945" y="4396"/>
                  </a:lnTo>
                  <a:lnTo>
                    <a:pt x="3943" y="4394"/>
                  </a:lnTo>
                  <a:lnTo>
                    <a:pt x="3952" y="4389"/>
                  </a:lnTo>
                  <a:lnTo>
                    <a:pt x="3964" y="4383"/>
                  </a:lnTo>
                  <a:lnTo>
                    <a:pt x="3978" y="4381"/>
                  </a:lnTo>
                  <a:lnTo>
                    <a:pt x="3994" y="4377"/>
                  </a:lnTo>
                  <a:lnTo>
                    <a:pt x="4009" y="4372"/>
                  </a:lnTo>
                  <a:lnTo>
                    <a:pt x="4024" y="4366"/>
                  </a:lnTo>
                  <a:lnTo>
                    <a:pt x="4040" y="4361"/>
                  </a:lnTo>
                  <a:lnTo>
                    <a:pt x="4055" y="4355"/>
                  </a:lnTo>
                  <a:lnTo>
                    <a:pt x="4067" y="4348"/>
                  </a:lnTo>
                  <a:lnTo>
                    <a:pt x="4089" y="4340"/>
                  </a:lnTo>
                  <a:lnTo>
                    <a:pt x="4117" y="4328"/>
                  </a:lnTo>
                  <a:lnTo>
                    <a:pt x="4147" y="4315"/>
                  </a:lnTo>
                  <a:lnTo>
                    <a:pt x="4161" y="4306"/>
                  </a:lnTo>
                  <a:lnTo>
                    <a:pt x="4175" y="4299"/>
                  </a:lnTo>
                  <a:lnTo>
                    <a:pt x="4189" y="4291"/>
                  </a:lnTo>
                  <a:lnTo>
                    <a:pt x="4204" y="4284"/>
                  </a:lnTo>
                  <a:lnTo>
                    <a:pt x="4236" y="4262"/>
                  </a:lnTo>
                  <a:lnTo>
                    <a:pt x="4254" y="4250"/>
                  </a:lnTo>
                  <a:lnTo>
                    <a:pt x="4265" y="4241"/>
                  </a:lnTo>
                  <a:lnTo>
                    <a:pt x="4278" y="4233"/>
                  </a:lnTo>
                  <a:lnTo>
                    <a:pt x="4280" y="4229"/>
                  </a:lnTo>
                  <a:lnTo>
                    <a:pt x="4287" y="4223"/>
                  </a:lnTo>
                  <a:lnTo>
                    <a:pt x="4304" y="4210"/>
                  </a:lnTo>
                  <a:lnTo>
                    <a:pt x="4337" y="4185"/>
                  </a:lnTo>
                  <a:lnTo>
                    <a:pt x="4345" y="4176"/>
                  </a:lnTo>
                  <a:lnTo>
                    <a:pt x="4354" y="4167"/>
                  </a:lnTo>
                  <a:lnTo>
                    <a:pt x="4363" y="4158"/>
                  </a:lnTo>
                  <a:lnTo>
                    <a:pt x="4371" y="4147"/>
                  </a:lnTo>
                  <a:lnTo>
                    <a:pt x="4398" y="4115"/>
                  </a:lnTo>
                  <a:lnTo>
                    <a:pt x="4413" y="4096"/>
                  </a:lnTo>
                  <a:lnTo>
                    <a:pt x="4422" y="4084"/>
                  </a:lnTo>
                  <a:lnTo>
                    <a:pt x="4433" y="4073"/>
                  </a:lnTo>
                  <a:lnTo>
                    <a:pt x="4448" y="4050"/>
                  </a:lnTo>
                  <a:lnTo>
                    <a:pt x="4458" y="4033"/>
                  </a:lnTo>
                  <a:lnTo>
                    <a:pt x="4471" y="4013"/>
                  </a:lnTo>
                  <a:lnTo>
                    <a:pt x="4488" y="3982"/>
                  </a:lnTo>
                  <a:lnTo>
                    <a:pt x="4508" y="3934"/>
                  </a:lnTo>
                  <a:lnTo>
                    <a:pt x="4519" y="3908"/>
                  </a:lnTo>
                  <a:lnTo>
                    <a:pt x="4524" y="3894"/>
                  </a:lnTo>
                  <a:lnTo>
                    <a:pt x="4527" y="3884"/>
                  </a:lnTo>
                  <a:lnTo>
                    <a:pt x="4527" y="3872"/>
                  </a:lnTo>
                  <a:lnTo>
                    <a:pt x="4528" y="3863"/>
                  </a:lnTo>
                  <a:lnTo>
                    <a:pt x="4527" y="3858"/>
                  </a:lnTo>
                  <a:lnTo>
                    <a:pt x="4527" y="3851"/>
                  </a:lnTo>
                  <a:lnTo>
                    <a:pt x="4525" y="3846"/>
                  </a:lnTo>
                  <a:lnTo>
                    <a:pt x="4522" y="3840"/>
                  </a:lnTo>
                  <a:lnTo>
                    <a:pt x="4516" y="3834"/>
                  </a:lnTo>
                  <a:lnTo>
                    <a:pt x="4508" y="3826"/>
                  </a:lnTo>
                  <a:lnTo>
                    <a:pt x="4493" y="3822"/>
                  </a:lnTo>
                  <a:lnTo>
                    <a:pt x="4478" y="3816"/>
                  </a:lnTo>
                  <a:lnTo>
                    <a:pt x="4478" y="3814"/>
                  </a:lnTo>
                  <a:lnTo>
                    <a:pt x="4478" y="3810"/>
                  </a:lnTo>
                  <a:lnTo>
                    <a:pt x="4486" y="3806"/>
                  </a:lnTo>
                  <a:lnTo>
                    <a:pt x="4495" y="3802"/>
                  </a:lnTo>
                  <a:lnTo>
                    <a:pt x="4510" y="3797"/>
                  </a:lnTo>
                  <a:lnTo>
                    <a:pt x="4525" y="3793"/>
                  </a:lnTo>
                  <a:lnTo>
                    <a:pt x="4539" y="3788"/>
                  </a:lnTo>
                  <a:lnTo>
                    <a:pt x="4554" y="3783"/>
                  </a:lnTo>
                  <a:lnTo>
                    <a:pt x="4566" y="3778"/>
                  </a:lnTo>
                  <a:lnTo>
                    <a:pt x="4582" y="3772"/>
                  </a:lnTo>
                  <a:lnTo>
                    <a:pt x="4604" y="3765"/>
                  </a:lnTo>
                  <a:lnTo>
                    <a:pt x="4633" y="3754"/>
                  </a:lnTo>
                  <a:lnTo>
                    <a:pt x="4653" y="3744"/>
                  </a:lnTo>
                  <a:lnTo>
                    <a:pt x="4673" y="3735"/>
                  </a:lnTo>
                  <a:lnTo>
                    <a:pt x="4693" y="3725"/>
                  </a:lnTo>
                  <a:lnTo>
                    <a:pt x="4714" y="3715"/>
                  </a:lnTo>
                  <a:lnTo>
                    <a:pt x="4723" y="3708"/>
                  </a:lnTo>
                  <a:lnTo>
                    <a:pt x="4736" y="3700"/>
                  </a:lnTo>
                  <a:lnTo>
                    <a:pt x="4754" y="3690"/>
                  </a:lnTo>
                  <a:lnTo>
                    <a:pt x="4777" y="3676"/>
                  </a:lnTo>
                  <a:lnTo>
                    <a:pt x="4783" y="3670"/>
                  </a:lnTo>
                  <a:lnTo>
                    <a:pt x="4794" y="3663"/>
                  </a:lnTo>
                  <a:lnTo>
                    <a:pt x="4804" y="3656"/>
                  </a:lnTo>
                  <a:lnTo>
                    <a:pt x="4810" y="3651"/>
                  </a:lnTo>
                  <a:lnTo>
                    <a:pt x="4819" y="3644"/>
                  </a:lnTo>
                  <a:lnTo>
                    <a:pt x="4828" y="3638"/>
                  </a:lnTo>
                  <a:lnTo>
                    <a:pt x="4839" y="3629"/>
                  </a:lnTo>
                  <a:lnTo>
                    <a:pt x="4855" y="3616"/>
                  </a:lnTo>
                  <a:lnTo>
                    <a:pt x="4859" y="3612"/>
                  </a:lnTo>
                  <a:lnTo>
                    <a:pt x="4865" y="3606"/>
                  </a:lnTo>
                  <a:lnTo>
                    <a:pt x="4876" y="3596"/>
                  </a:lnTo>
                  <a:lnTo>
                    <a:pt x="4895" y="3577"/>
                  </a:lnTo>
                  <a:lnTo>
                    <a:pt x="4935" y="3532"/>
                  </a:lnTo>
                  <a:lnTo>
                    <a:pt x="4957" y="3507"/>
                  </a:lnTo>
                  <a:lnTo>
                    <a:pt x="4967" y="3495"/>
                  </a:lnTo>
                  <a:lnTo>
                    <a:pt x="4971" y="3491"/>
                  </a:lnTo>
                  <a:lnTo>
                    <a:pt x="4978" y="3480"/>
                  </a:lnTo>
                  <a:lnTo>
                    <a:pt x="4986" y="3468"/>
                  </a:lnTo>
                  <a:lnTo>
                    <a:pt x="4994" y="3457"/>
                  </a:lnTo>
                  <a:lnTo>
                    <a:pt x="5001" y="3445"/>
                  </a:lnTo>
                  <a:lnTo>
                    <a:pt x="5011" y="3424"/>
                  </a:lnTo>
                  <a:lnTo>
                    <a:pt x="5021" y="3404"/>
                  </a:lnTo>
                  <a:lnTo>
                    <a:pt x="5032" y="3383"/>
                  </a:lnTo>
                  <a:lnTo>
                    <a:pt x="5043" y="3363"/>
                  </a:lnTo>
                  <a:lnTo>
                    <a:pt x="5047" y="3350"/>
                  </a:lnTo>
                  <a:lnTo>
                    <a:pt x="5052" y="3338"/>
                  </a:lnTo>
                  <a:lnTo>
                    <a:pt x="5056" y="3325"/>
                  </a:lnTo>
                  <a:lnTo>
                    <a:pt x="5061" y="3312"/>
                  </a:lnTo>
                  <a:lnTo>
                    <a:pt x="5061" y="3300"/>
                  </a:lnTo>
                  <a:lnTo>
                    <a:pt x="5061" y="3287"/>
                  </a:lnTo>
                  <a:lnTo>
                    <a:pt x="5056" y="3278"/>
                  </a:lnTo>
                  <a:lnTo>
                    <a:pt x="5052" y="3268"/>
                  </a:lnTo>
                  <a:lnTo>
                    <a:pt x="5052" y="3262"/>
                  </a:lnTo>
                  <a:lnTo>
                    <a:pt x="5052" y="3255"/>
                  </a:lnTo>
                  <a:lnTo>
                    <a:pt x="5071" y="3249"/>
                  </a:lnTo>
                  <a:lnTo>
                    <a:pt x="5091" y="3242"/>
                  </a:lnTo>
                  <a:lnTo>
                    <a:pt x="5113" y="3234"/>
                  </a:lnTo>
                  <a:lnTo>
                    <a:pt x="5135" y="3225"/>
                  </a:lnTo>
                  <a:lnTo>
                    <a:pt x="5143" y="3224"/>
                  </a:lnTo>
                  <a:lnTo>
                    <a:pt x="5149" y="3223"/>
                  </a:lnTo>
                  <a:lnTo>
                    <a:pt x="5157" y="3220"/>
                  </a:lnTo>
                  <a:lnTo>
                    <a:pt x="5170" y="3215"/>
                  </a:lnTo>
                  <a:lnTo>
                    <a:pt x="5174" y="3213"/>
                  </a:lnTo>
                  <a:lnTo>
                    <a:pt x="5178" y="3209"/>
                  </a:lnTo>
                  <a:lnTo>
                    <a:pt x="5193" y="3205"/>
                  </a:lnTo>
                  <a:lnTo>
                    <a:pt x="5207" y="3200"/>
                  </a:lnTo>
                  <a:lnTo>
                    <a:pt x="5231" y="3189"/>
                  </a:lnTo>
                  <a:lnTo>
                    <a:pt x="5250" y="3179"/>
                  </a:lnTo>
                  <a:lnTo>
                    <a:pt x="5278" y="3165"/>
                  </a:lnTo>
                  <a:lnTo>
                    <a:pt x="5322" y="3140"/>
                  </a:lnTo>
                  <a:lnTo>
                    <a:pt x="5342" y="3128"/>
                  </a:lnTo>
                  <a:lnTo>
                    <a:pt x="5360" y="3115"/>
                  </a:lnTo>
                  <a:lnTo>
                    <a:pt x="5380" y="3101"/>
                  </a:lnTo>
                  <a:lnTo>
                    <a:pt x="5400" y="3088"/>
                  </a:lnTo>
                  <a:lnTo>
                    <a:pt x="5410" y="3080"/>
                  </a:lnTo>
                  <a:lnTo>
                    <a:pt x="5421" y="3072"/>
                  </a:lnTo>
                  <a:lnTo>
                    <a:pt x="5432" y="3063"/>
                  </a:lnTo>
                  <a:lnTo>
                    <a:pt x="5443" y="3054"/>
                  </a:lnTo>
                  <a:lnTo>
                    <a:pt x="5473" y="3024"/>
                  </a:lnTo>
                  <a:lnTo>
                    <a:pt x="5489" y="3008"/>
                  </a:lnTo>
                  <a:lnTo>
                    <a:pt x="5497" y="2999"/>
                  </a:lnTo>
                  <a:lnTo>
                    <a:pt x="5502" y="2996"/>
                  </a:lnTo>
                  <a:lnTo>
                    <a:pt x="5519" y="2972"/>
                  </a:lnTo>
                  <a:lnTo>
                    <a:pt x="5531" y="2958"/>
                  </a:lnTo>
                  <a:lnTo>
                    <a:pt x="5541" y="2946"/>
                  </a:lnTo>
                  <a:lnTo>
                    <a:pt x="5551" y="2934"/>
                  </a:lnTo>
                  <a:lnTo>
                    <a:pt x="5556" y="2925"/>
                  </a:lnTo>
                  <a:lnTo>
                    <a:pt x="5563" y="2915"/>
                  </a:lnTo>
                  <a:lnTo>
                    <a:pt x="5571" y="2900"/>
                  </a:lnTo>
                  <a:lnTo>
                    <a:pt x="5582" y="2884"/>
                  </a:lnTo>
                  <a:lnTo>
                    <a:pt x="5589" y="2874"/>
                  </a:lnTo>
                  <a:lnTo>
                    <a:pt x="5599" y="2853"/>
                  </a:lnTo>
                  <a:lnTo>
                    <a:pt x="5608" y="2834"/>
                  </a:lnTo>
                  <a:lnTo>
                    <a:pt x="5613" y="2821"/>
                  </a:lnTo>
                  <a:lnTo>
                    <a:pt x="5619" y="2810"/>
                  </a:lnTo>
                  <a:lnTo>
                    <a:pt x="5625" y="2799"/>
                  </a:lnTo>
                  <a:lnTo>
                    <a:pt x="5631" y="2771"/>
                  </a:lnTo>
                  <a:lnTo>
                    <a:pt x="5635" y="2757"/>
                  </a:lnTo>
                  <a:lnTo>
                    <a:pt x="5637" y="2749"/>
                  </a:lnTo>
                  <a:lnTo>
                    <a:pt x="5639" y="2746"/>
                  </a:lnTo>
                  <a:lnTo>
                    <a:pt x="5659" y="2739"/>
                  </a:lnTo>
                  <a:lnTo>
                    <a:pt x="5687" y="2730"/>
                  </a:lnTo>
                  <a:lnTo>
                    <a:pt x="5717" y="2721"/>
                  </a:lnTo>
                  <a:lnTo>
                    <a:pt x="5739" y="2713"/>
                  </a:lnTo>
                  <a:lnTo>
                    <a:pt x="5756" y="2706"/>
                  </a:lnTo>
                  <a:lnTo>
                    <a:pt x="5770" y="2702"/>
                  </a:lnTo>
                  <a:lnTo>
                    <a:pt x="5786" y="2696"/>
                  </a:lnTo>
                  <a:lnTo>
                    <a:pt x="5811" y="2685"/>
                  </a:lnTo>
                  <a:lnTo>
                    <a:pt x="5842" y="2671"/>
                  </a:lnTo>
                  <a:lnTo>
                    <a:pt x="5859" y="2662"/>
                  </a:lnTo>
                  <a:lnTo>
                    <a:pt x="5869" y="2658"/>
                  </a:lnTo>
                  <a:lnTo>
                    <a:pt x="5877" y="2655"/>
                  </a:lnTo>
                  <a:lnTo>
                    <a:pt x="5912" y="2635"/>
                  </a:lnTo>
                  <a:lnTo>
                    <a:pt x="5933" y="2622"/>
                  </a:lnTo>
                  <a:lnTo>
                    <a:pt x="5946" y="2615"/>
                  </a:lnTo>
                  <a:lnTo>
                    <a:pt x="5956" y="2609"/>
                  </a:lnTo>
                  <a:lnTo>
                    <a:pt x="5963" y="2603"/>
                  </a:lnTo>
                  <a:lnTo>
                    <a:pt x="5976" y="2595"/>
                  </a:lnTo>
                  <a:lnTo>
                    <a:pt x="5987" y="2585"/>
                  </a:lnTo>
                  <a:lnTo>
                    <a:pt x="5994" y="2579"/>
                  </a:lnTo>
                  <a:lnTo>
                    <a:pt x="6004" y="2572"/>
                  </a:lnTo>
                  <a:lnTo>
                    <a:pt x="6013" y="2565"/>
                  </a:lnTo>
                  <a:lnTo>
                    <a:pt x="6024" y="2558"/>
                  </a:lnTo>
                  <a:lnTo>
                    <a:pt x="6034" y="2549"/>
                  </a:lnTo>
                  <a:lnTo>
                    <a:pt x="6050" y="2534"/>
                  </a:lnTo>
                  <a:lnTo>
                    <a:pt x="6068" y="2518"/>
                  </a:lnTo>
                  <a:lnTo>
                    <a:pt x="6084" y="2500"/>
                  </a:lnTo>
                  <a:lnTo>
                    <a:pt x="6102" y="2484"/>
                  </a:lnTo>
                  <a:lnTo>
                    <a:pt x="6114" y="2468"/>
                  </a:lnTo>
                  <a:lnTo>
                    <a:pt x="6122" y="2459"/>
                  </a:lnTo>
                  <a:lnTo>
                    <a:pt x="6127" y="2454"/>
                  </a:lnTo>
                  <a:lnTo>
                    <a:pt x="6133" y="2450"/>
                  </a:lnTo>
                  <a:lnTo>
                    <a:pt x="6140" y="2440"/>
                  </a:lnTo>
                  <a:lnTo>
                    <a:pt x="6147" y="2429"/>
                  </a:lnTo>
                  <a:lnTo>
                    <a:pt x="6155" y="2419"/>
                  </a:lnTo>
                  <a:lnTo>
                    <a:pt x="6162" y="2409"/>
                  </a:lnTo>
                  <a:lnTo>
                    <a:pt x="6168" y="2401"/>
                  </a:lnTo>
                  <a:lnTo>
                    <a:pt x="6174" y="2392"/>
                  </a:lnTo>
                  <a:lnTo>
                    <a:pt x="6180" y="2382"/>
                  </a:lnTo>
                  <a:lnTo>
                    <a:pt x="6185" y="2372"/>
                  </a:lnTo>
                  <a:lnTo>
                    <a:pt x="6194" y="2354"/>
                  </a:lnTo>
                  <a:lnTo>
                    <a:pt x="6203" y="2335"/>
                  </a:lnTo>
                  <a:lnTo>
                    <a:pt x="6213" y="2317"/>
                  </a:lnTo>
                  <a:lnTo>
                    <a:pt x="6222" y="2297"/>
                  </a:lnTo>
                  <a:lnTo>
                    <a:pt x="6227" y="2294"/>
                  </a:lnTo>
                  <a:lnTo>
                    <a:pt x="6233" y="2290"/>
                  </a:lnTo>
                  <a:lnTo>
                    <a:pt x="6252" y="2284"/>
                  </a:lnTo>
                  <a:lnTo>
                    <a:pt x="6263" y="2281"/>
                  </a:lnTo>
                  <a:lnTo>
                    <a:pt x="6270" y="2278"/>
                  </a:lnTo>
                  <a:lnTo>
                    <a:pt x="6276" y="2277"/>
                  </a:lnTo>
                  <a:lnTo>
                    <a:pt x="6286" y="2273"/>
                  </a:lnTo>
                  <a:lnTo>
                    <a:pt x="6306" y="2266"/>
                  </a:lnTo>
                  <a:lnTo>
                    <a:pt x="6325" y="2259"/>
                  </a:lnTo>
                  <a:lnTo>
                    <a:pt x="6336" y="2255"/>
                  </a:lnTo>
                  <a:lnTo>
                    <a:pt x="6357" y="2249"/>
                  </a:lnTo>
                  <a:lnTo>
                    <a:pt x="6376" y="2242"/>
                  </a:lnTo>
                  <a:lnTo>
                    <a:pt x="6394" y="2236"/>
                  </a:lnTo>
                  <a:lnTo>
                    <a:pt x="6414" y="2228"/>
                  </a:lnTo>
                  <a:lnTo>
                    <a:pt x="6459" y="2207"/>
                  </a:lnTo>
                  <a:lnTo>
                    <a:pt x="6486" y="2194"/>
                  </a:lnTo>
                  <a:lnTo>
                    <a:pt x="6507" y="2182"/>
                  </a:lnTo>
                  <a:lnTo>
                    <a:pt x="6533" y="2169"/>
                  </a:lnTo>
                  <a:lnTo>
                    <a:pt x="6551" y="2157"/>
                  </a:lnTo>
                  <a:lnTo>
                    <a:pt x="6571" y="2144"/>
                  </a:lnTo>
                  <a:lnTo>
                    <a:pt x="6590" y="2132"/>
                  </a:lnTo>
                  <a:lnTo>
                    <a:pt x="6609" y="2120"/>
                  </a:lnTo>
                  <a:lnTo>
                    <a:pt x="6616" y="2120"/>
                  </a:lnTo>
                  <a:lnTo>
                    <a:pt x="6622" y="2119"/>
                  </a:lnTo>
                  <a:lnTo>
                    <a:pt x="6641" y="2125"/>
                  </a:lnTo>
                  <a:lnTo>
                    <a:pt x="6656" y="2130"/>
                  </a:lnTo>
                  <a:lnTo>
                    <a:pt x="6666" y="2134"/>
                  </a:lnTo>
                  <a:lnTo>
                    <a:pt x="6673" y="2136"/>
                  </a:lnTo>
                  <a:lnTo>
                    <a:pt x="6681" y="2140"/>
                  </a:lnTo>
                  <a:lnTo>
                    <a:pt x="6691" y="2145"/>
                  </a:lnTo>
                  <a:lnTo>
                    <a:pt x="6691" y="2149"/>
                  </a:lnTo>
                  <a:lnTo>
                    <a:pt x="6693" y="2156"/>
                  </a:lnTo>
                  <a:lnTo>
                    <a:pt x="6690" y="2161"/>
                  </a:lnTo>
                  <a:lnTo>
                    <a:pt x="6684" y="2166"/>
                  </a:lnTo>
                  <a:lnTo>
                    <a:pt x="6681" y="2167"/>
                  </a:lnTo>
                  <a:lnTo>
                    <a:pt x="6677" y="2169"/>
                  </a:lnTo>
                  <a:lnTo>
                    <a:pt x="6654" y="2191"/>
                  </a:lnTo>
                  <a:lnTo>
                    <a:pt x="6633" y="2209"/>
                  </a:lnTo>
                  <a:lnTo>
                    <a:pt x="6614" y="2226"/>
                  </a:lnTo>
                  <a:lnTo>
                    <a:pt x="6592" y="2247"/>
                  </a:lnTo>
                  <a:lnTo>
                    <a:pt x="6586" y="2251"/>
                  </a:lnTo>
                  <a:lnTo>
                    <a:pt x="6575" y="2261"/>
                  </a:lnTo>
                  <a:lnTo>
                    <a:pt x="6556" y="2277"/>
                  </a:lnTo>
                  <a:lnTo>
                    <a:pt x="6531" y="2297"/>
                  </a:lnTo>
                  <a:lnTo>
                    <a:pt x="6487" y="2337"/>
                  </a:lnTo>
                  <a:lnTo>
                    <a:pt x="6461" y="2362"/>
                  </a:lnTo>
                  <a:lnTo>
                    <a:pt x="6440" y="2379"/>
                  </a:lnTo>
                  <a:lnTo>
                    <a:pt x="6416" y="2401"/>
                  </a:lnTo>
                  <a:lnTo>
                    <a:pt x="6336" y="2481"/>
                  </a:lnTo>
                  <a:lnTo>
                    <a:pt x="6275" y="2542"/>
                  </a:lnTo>
                  <a:lnTo>
                    <a:pt x="6230" y="2587"/>
                  </a:lnTo>
                  <a:lnTo>
                    <a:pt x="6198" y="2618"/>
                  </a:lnTo>
                  <a:lnTo>
                    <a:pt x="6178" y="2638"/>
                  </a:lnTo>
                  <a:lnTo>
                    <a:pt x="6166" y="2650"/>
                  </a:lnTo>
                  <a:lnTo>
                    <a:pt x="6160" y="2656"/>
                  </a:lnTo>
                  <a:lnTo>
                    <a:pt x="6156" y="2660"/>
                  </a:lnTo>
                  <a:lnTo>
                    <a:pt x="6152" y="2662"/>
                  </a:lnTo>
                  <a:lnTo>
                    <a:pt x="6148" y="2664"/>
                  </a:lnTo>
                  <a:lnTo>
                    <a:pt x="6105" y="2707"/>
                  </a:lnTo>
                  <a:lnTo>
                    <a:pt x="6063" y="2749"/>
                  </a:lnTo>
                  <a:lnTo>
                    <a:pt x="6020" y="2793"/>
                  </a:lnTo>
                  <a:lnTo>
                    <a:pt x="5978" y="2835"/>
                  </a:lnTo>
                  <a:lnTo>
                    <a:pt x="5935" y="2878"/>
                  </a:lnTo>
                  <a:lnTo>
                    <a:pt x="5891" y="2920"/>
                  </a:lnTo>
                  <a:lnTo>
                    <a:pt x="5848" y="2963"/>
                  </a:lnTo>
                  <a:lnTo>
                    <a:pt x="5805" y="3006"/>
                  </a:lnTo>
                  <a:lnTo>
                    <a:pt x="5794" y="3021"/>
                  </a:lnTo>
                  <a:lnTo>
                    <a:pt x="5784" y="3034"/>
                  </a:lnTo>
                  <a:lnTo>
                    <a:pt x="5773" y="3046"/>
                  </a:lnTo>
                  <a:lnTo>
                    <a:pt x="5761" y="3061"/>
                  </a:lnTo>
                  <a:lnTo>
                    <a:pt x="5753" y="3068"/>
                  </a:lnTo>
                  <a:lnTo>
                    <a:pt x="5745" y="3077"/>
                  </a:lnTo>
                  <a:lnTo>
                    <a:pt x="5734" y="3089"/>
                  </a:lnTo>
                  <a:lnTo>
                    <a:pt x="5723" y="3102"/>
                  </a:lnTo>
                  <a:lnTo>
                    <a:pt x="5710" y="3118"/>
                  </a:lnTo>
                  <a:lnTo>
                    <a:pt x="5697" y="3134"/>
                  </a:lnTo>
                  <a:lnTo>
                    <a:pt x="5683" y="3148"/>
                  </a:lnTo>
                  <a:lnTo>
                    <a:pt x="5670" y="3164"/>
                  </a:lnTo>
                  <a:lnTo>
                    <a:pt x="5660" y="3176"/>
                  </a:lnTo>
                  <a:lnTo>
                    <a:pt x="5655" y="3183"/>
                  </a:lnTo>
                  <a:lnTo>
                    <a:pt x="5647" y="3192"/>
                  </a:lnTo>
                  <a:lnTo>
                    <a:pt x="5638" y="3202"/>
                  </a:lnTo>
                  <a:lnTo>
                    <a:pt x="5630" y="3211"/>
                  </a:lnTo>
                  <a:lnTo>
                    <a:pt x="5625" y="3218"/>
                  </a:lnTo>
                  <a:lnTo>
                    <a:pt x="5618" y="3225"/>
                  </a:lnTo>
                  <a:lnTo>
                    <a:pt x="5608" y="3236"/>
                  </a:lnTo>
                  <a:lnTo>
                    <a:pt x="5600" y="3246"/>
                  </a:lnTo>
                  <a:lnTo>
                    <a:pt x="5595" y="3252"/>
                  </a:lnTo>
                  <a:lnTo>
                    <a:pt x="5579" y="3269"/>
                  </a:lnTo>
                  <a:lnTo>
                    <a:pt x="5568" y="3281"/>
                  </a:lnTo>
                  <a:lnTo>
                    <a:pt x="5562" y="3288"/>
                  </a:lnTo>
                  <a:lnTo>
                    <a:pt x="5555" y="3296"/>
                  </a:lnTo>
                  <a:lnTo>
                    <a:pt x="5546" y="3306"/>
                  </a:lnTo>
                  <a:lnTo>
                    <a:pt x="5534" y="3320"/>
                  </a:lnTo>
                  <a:lnTo>
                    <a:pt x="5530" y="3325"/>
                  </a:lnTo>
                  <a:lnTo>
                    <a:pt x="5525" y="3331"/>
                  </a:lnTo>
                  <a:lnTo>
                    <a:pt x="5516" y="3340"/>
                  </a:lnTo>
                  <a:lnTo>
                    <a:pt x="5505" y="3354"/>
                  </a:lnTo>
                  <a:lnTo>
                    <a:pt x="5495" y="3365"/>
                  </a:lnTo>
                  <a:lnTo>
                    <a:pt x="5479" y="3383"/>
                  </a:lnTo>
                  <a:lnTo>
                    <a:pt x="5463" y="3403"/>
                  </a:lnTo>
                  <a:lnTo>
                    <a:pt x="5453" y="3415"/>
                  </a:lnTo>
                  <a:lnTo>
                    <a:pt x="5435" y="3435"/>
                  </a:lnTo>
                  <a:lnTo>
                    <a:pt x="5422" y="3449"/>
                  </a:lnTo>
                  <a:lnTo>
                    <a:pt x="5413" y="3458"/>
                  </a:lnTo>
                  <a:lnTo>
                    <a:pt x="5407" y="3464"/>
                  </a:lnTo>
                  <a:lnTo>
                    <a:pt x="5375" y="3502"/>
                  </a:lnTo>
                  <a:lnTo>
                    <a:pt x="5358" y="3524"/>
                  </a:lnTo>
                  <a:lnTo>
                    <a:pt x="5348" y="3535"/>
                  </a:lnTo>
                  <a:lnTo>
                    <a:pt x="5342" y="3542"/>
                  </a:lnTo>
                  <a:lnTo>
                    <a:pt x="5320" y="3567"/>
                  </a:lnTo>
                  <a:lnTo>
                    <a:pt x="5301" y="3590"/>
                  </a:lnTo>
                  <a:lnTo>
                    <a:pt x="5280" y="3616"/>
                  </a:lnTo>
                  <a:lnTo>
                    <a:pt x="5253" y="3649"/>
                  </a:lnTo>
                  <a:lnTo>
                    <a:pt x="5249" y="3652"/>
                  </a:lnTo>
                  <a:lnTo>
                    <a:pt x="5244" y="3657"/>
                  </a:lnTo>
                  <a:lnTo>
                    <a:pt x="5227" y="3681"/>
                  </a:lnTo>
                  <a:lnTo>
                    <a:pt x="5215" y="3696"/>
                  </a:lnTo>
                  <a:lnTo>
                    <a:pt x="5204" y="3708"/>
                  </a:lnTo>
                  <a:lnTo>
                    <a:pt x="5190" y="3727"/>
                  </a:lnTo>
                  <a:lnTo>
                    <a:pt x="5180" y="3737"/>
                  </a:lnTo>
                  <a:lnTo>
                    <a:pt x="5165" y="3757"/>
                  </a:lnTo>
                  <a:lnTo>
                    <a:pt x="5149" y="3777"/>
                  </a:lnTo>
                  <a:lnTo>
                    <a:pt x="5137" y="3789"/>
                  </a:lnTo>
                  <a:lnTo>
                    <a:pt x="5128" y="3803"/>
                  </a:lnTo>
                  <a:lnTo>
                    <a:pt x="5119" y="3814"/>
                  </a:lnTo>
                  <a:lnTo>
                    <a:pt x="5111" y="3826"/>
                  </a:lnTo>
                  <a:lnTo>
                    <a:pt x="5103" y="3838"/>
                  </a:lnTo>
                  <a:lnTo>
                    <a:pt x="5092" y="3848"/>
                  </a:lnTo>
                  <a:lnTo>
                    <a:pt x="5083" y="3858"/>
                  </a:lnTo>
                  <a:lnTo>
                    <a:pt x="5081" y="3861"/>
                  </a:lnTo>
                  <a:lnTo>
                    <a:pt x="5076" y="3868"/>
                  </a:lnTo>
                  <a:lnTo>
                    <a:pt x="5067" y="3882"/>
                  </a:lnTo>
                  <a:lnTo>
                    <a:pt x="5049" y="3904"/>
                  </a:lnTo>
                  <a:lnTo>
                    <a:pt x="5037" y="3920"/>
                  </a:lnTo>
                  <a:lnTo>
                    <a:pt x="5027" y="3930"/>
                  </a:lnTo>
                  <a:lnTo>
                    <a:pt x="5011" y="3952"/>
                  </a:lnTo>
                  <a:lnTo>
                    <a:pt x="5004" y="3960"/>
                  </a:lnTo>
                  <a:lnTo>
                    <a:pt x="5001" y="3965"/>
                  </a:lnTo>
                  <a:lnTo>
                    <a:pt x="4991" y="3979"/>
                  </a:lnTo>
                  <a:lnTo>
                    <a:pt x="4967" y="4010"/>
                  </a:lnTo>
                  <a:lnTo>
                    <a:pt x="4924" y="4068"/>
                  </a:lnTo>
                  <a:lnTo>
                    <a:pt x="4917" y="4077"/>
                  </a:lnTo>
                  <a:lnTo>
                    <a:pt x="4906" y="4091"/>
                  </a:lnTo>
                  <a:lnTo>
                    <a:pt x="4894" y="4106"/>
                  </a:lnTo>
                  <a:lnTo>
                    <a:pt x="4889" y="4115"/>
                  </a:lnTo>
                  <a:lnTo>
                    <a:pt x="4883" y="4121"/>
                  </a:lnTo>
                  <a:lnTo>
                    <a:pt x="4878" y="4127"/>
                  </a:lnTo>
                  <a:lnTo>
                    <a:pt x="4873" y="4134"/>
                  </a:lnTo>
                  <a:lnTo>
                    <a:pt x="4868" y="4142"/>
                  </a:lnTo>
                  <a:lnTo>
                    <a:pt x="4860" y="4153"/>
                  </a:lnTo>
                  <a:lnTo>
                    <a:pt x="4849" y="4167"/>
                  </a:lnTo>
                  <a:lnTo>
                    <a:pt x="4835" y="4187"/>
                  </a:lnTo>
                  <a:lnTo>
                    <a:pt x="4814" y="4217"/>
                  </a:lnTo>
                  <a:lnTo>
                    <a:pt x="4786" y="4256"/>
                  </a:lnTo>
                  <a:lnTo>
                    <a:pt x="4749" y="4307"/>
                  </a:lnTo>
                  <a:lnTo>
                    <a:pt x="4738" y="4321"/>
                  </a:lnTo>
                  <a:lnTo>
                    <a:pt x="4719" y="4349"/>
                  </a:lnTo>
                  <a:lnTo>
                    <a:pt x="4700" y="4377"/>
                  </a:lnTo>
                  <a:lnTo>
                    <a:pt x="4689" y="4390"/>
                  </a:lnTo>
                  <a:lnTo>
                    <a:pt x="4660" y="4436"/>
                  </a:lnTo>
                  <a:lnTo>
                    <a:pt x="4642" y="4463"/>
                  </a:lnTo>
                  <a:lnTo>
                    <a:pt x="4629" y="4483"/>
                  </a:lnTo>
                  <a:lnTo>
                    <a:pt x="4616" y="4501"/>
                  </a:lnTo>
                  <a:lnTo>
                    <a:pt x="4611" y="4510"/>
                  </a:lnTo>
                  <a:lnTo>
                    <a:pt x="4603" y="4524"/>
                  </a:lnTo>
                  <a:lnTo>
                    <a:pt x="4593" y="4538"/>
                  </a:lnTo>
                  <a:lnTo>
                    <a:pt x="4582" y="4555"/>
                  </a:lnTo>
                  <a:lnTo>
                    <a:pt x="4576" y="4561"/>
                  </a:lnTo>
                  <a:lnTo>
                    <a:pt x="4570" y="4567"/>
                  </a:lnTo>
                  <a:lnTo>
                    <a:pt x="4541" y="4610"/>
                  </a:lnTo>
                  <a:lnTo>
                    <a:pt x="4521" y="4640"/>
                  </a:lnTo>
                  <a:lnTo>
                    <a:pt x="4503" y="4665"/>
                  </a:lnTo>
                  <a:lnTo>
                    <a:pt x="4481" y="4699"/>
                  </a:lnTo>
                  <a:lnTo>
                    <a:pt x="4475" y="4706"/>
                  </a:lnTo>
                  <a:lnTo>
                    <a:pt x="4466" y="4719"/>
                  </a:lnTo>
                  <a:lnTo>
                    <a:pt x="4459" y="4730"/>
                  </a:lnTo>
                  <a:lnTo>
                    <a:pt x="4453" y="4737"/>
                  </a:lnTo>
                  <a:lnTo>
                    <a:pt x="4432" y="4770"/>
                  </a:lnTo>
                  <a:lnTo>
                    <a:pt x="4413" y="4799"/>
                  </a:lnTo>
                  <a:lnTo>
                    <a:pt x="4392" y="4833"/>
                  </a:lnTo>
                  <a:lnTo>
                    <a:pt x="4360" y="4883"/>
                  </a:lnTo>
                  <a:lnTo>
                    <a:pt x="4341" y="4910"/>
                  </a:lnTo>
                  <a:lnTo>
                    <a:pt x="4324" y="4936"/>
                  </a:lnTo>
                  <a:lnTo>
                    <a:pt x="4312" y="4955"/>
                  </a:lnTo>
                  <a:lnTo>
                    <a:pt x="4304" y="4964"/>
                  </a:lnTo>
                  <a:lnTo>
                    <a:pt x="4301" y="4970"/>
                  </a:lnTo>
                  <a:lnTo>
                    <a:pt x="4297" y="4977"/>
                  </a:lnTo>
                  <a:lnTo>
                    <a:pt x="4289" y="4982"/>
                  </a:lnTo>
                  <a:lnTo>
                    <a:pt x="4281" y="4987"/>
                  </a:lnTo>
                  <a:lnTo>
                    <a:pt x="4256" y="4987"/>
                  </a:lnTo>
                  <a:lnTo>
                    <a:pt x="4232" y="4987"/>
                  </a:lnTo>
                  <a:lnTo>
                    <a:pt x="4207" y="4988"/>
                  </a:lnTo>
                  <a:lnTo>
                    <a:pt x="4182" y="4989"/>
                  </a:lnTo>
                  <a:lnTo>
                    <a:pt x="4172" y="4990"/>
                  </a:lnTo>
                  <a:lnTo>
                    <a:pt x="4162" y="4991"/>
                  </a:lnTo>
                  <a:lnTo>
                    <a:pt x="4152" y="4993"/>
                  </a:lnTo>
                  <a:lnTo>
                    <a:pt x="4141" y="4994"/>
                  </a:lnTo>
                  <a:lnTo>
                    <a:pt x="4119" y="5000"/>
                  </a:lnTo>
                  <a:lnTo>
                    <a:pt x="4100" y="5005"/>
                  </a:lnTo>
                  <a:lnTo>
                    <a:pt x="4083" y="5010"/>
                  </a:lnTo>
                  <a:lnTo>
                    <a:pt x="4064" y="5014"/>
                  </a:lnTo>
                  <a:lnTo>
                    <a:pt x="4052" y="5020"/>
                  </a:lnTo>
                  <a:lnTo>
                    <a:pt x="4036" y="5027"/>
                  </a:lnTo>
                  <a:lnTo>
                    <a:pt x="4011" y="5040"/>
                  </a:lnTo>
                  <a:lnTo>
                    <a:pt x="3973" y="5059"/>
                  </a:lnTo>
                  <a:lnTo>
                    <a:pt x="3959" y="5069"/>
                  </a:lnTo>
                  <a:lnTo>
                    <a:pt x="3949" y="5077"/>
                  </a:lnTo>
                  <a:lnTo>
                    <a:pt x="3937" y="5085"/>
                  </a:lnTo>
                  <a:lnTo>
                    <a:pt x="3928" y="5091"/>
                  </a:lnTo>
                  <a:lnTo>
                    <a:pt x="3921" y="5097"/>
                  </a:lnTo>
                  <a:lnTo>
                    <a:pt x="3908" y="5107"/>
                  </a:lnTo>
                  <a:lnTo>
                    <a:pt x="3906" y="5109"/>
                  </a:lnTo>
                  <a:lnTo>
                    <a:pt x="3903" y="5114"/>
                  </a:lnTo>
                  <a:lnTo>
                    <a:pt x="3896" y="5119"/>
                  </a:lnTo>
                  <a:lnTo>
                    <a:pt x="3884" y="5129"/>
                  </a:lnTo>
                  <a:lnTo>
                    <a:pt x="3883" y="5132"/>
                  </a:lnTo>
                  <a:lnTo>
                    <a:pt x="3882" y="5135"/>
                  </a:lnTo>
                  <a:lnTo>
                    <a:pt x="3878" y="5138"/>
                  </a:lnTo>
                  <a:lnTo>
                    <a:pt x="3872" y="5142"/>
                  </a:lnTo>
                  <a:lnTo>
                    <a:pt x="3860" y="5162"/>
                  </a:lnTo>
                  <a:lnTo>
                    <a:pt x="3850" y="5176"/>
                  </a:lnTo>
                  <a:lnTo>
                    <a:pt x="3840" y="5190"/>
                  </a:lnTo>
                  <a:lnTo>
                    <a:pt x="3826" y="5210"/>
                  </a:lnTo>
                  <a:lnTo>
                    <a:pt x="3803" y="5255"/>
                  </a:lnTo>
                  <a:lnTo>
                    <a:pt x="3788" y="5283"/>
                  </a:lnTo>
                  <a:lnTo>
                    <a:pt x="3779" y="5301"/>
                  </a:lnTo>
                  <a:lnTo>
                    <a:pt x="3769" y="5324"/>
                  </a:lnTo>
                  <a:lnTo>
                    <a:pt x="3764" y="5336"/>
                  </a:lnTo>
                  <a:lnTo>
                    <a:pt x="3760" y="5348"/>
                  </a:lnTo>
                  <a:lnTo>
                    <a:pt x="3756" y="5361"/>
                  </a:lnTo>
                  <a:lnTo>
                    <a:pt x="3750" y="5374"/>
                  </a:lnTo>
                  <a:lnTo>
                    <a:pt x="3748" y="5384"/>
                  </a:lnTo>
                  <a:lnTo>
                    <a:pt x="3746" y="5395"/>
                  </a:lnTo>
                  <a:lnTo>
                    <a:pt x="3744" y="5405"/>
                  </a:lnTo>
                  <a:lnTo>
                    <a:pt x="3741" y="5416"/>
                  </a:lnTo>
                  <a:lnTo>
                    <a:pt x="3739" y="5424"/>
                  </a:lnTo>
                  <a:lnTo>
                    <a:pt x="3736" y="5434"/>
                  </a:lnTo>
                  <a:lnTo>
                    <a:pt x="3733" y="5443"/>
                  </a:lnTo>
                  <a:lnTo>
                    <a:pt x="3730" y="5452"/>
                  </a:lnTo>
                  <a:lnTo>
                    <a:pt x="3729" y="5470"/>
                  </a:lnTo>
                  <a:lnTo>
                    <a:pt x="3727" y="5490"/>
                  </a:lnTo>
                  <a:lnTo>
                    <a:pt x="3726" y="5509"/>
                  </a:lnTo>
                  <a:lnTo>
                    <a:pt x="3724" y="5529"/>
                  </a:lnTo>
                  <a:lnTo>
                    <a:pt x="3721" y="5543"/>
                  </a:lnTo>
                  <a:lnTo>
                    <a:pt x="3717" y="5559"/>
                  </a:lnTo>
                  <a:lnTo>
                    <a:pt x="3717" y="5581"/>
                  </a:lnTo>
                  <a:lnTo>
                    <a:pt x="3717" y="5604"/>
                  </a:lnTo>
                  <a:lnTo>
                    <a:pt x="3717" y="5626"/>
                  </a:lnTo>
                  <a:lnTo>
                    <a:pt x="3717" y="5649"/>
                  </a:lnTo>
                  <a:lnTo>
                    <a:pt x="3718" y="5657"/>
                  </a:lnTo>
                  <a:lnTo>
                    <a:pt x="3720" y="5665"/>
                  </a:lnTo>
                  <a:lnTo>
                    <a:pt x="3722" y="5674"/>
                  </a:lnTo>
                  <a:lnTo>
                    <a:pt x="3724" y="5683"/>
                  </a:lnTo>
                  <a:lnTo>
                    <a:pt x="3725" y="5702"/>
                  </a:lnTo>
                  <a:lnTo>
                    <a:pt x="3726" y="5722"/>
                  </a:lnTo>
                  <a:lnTo>
                    <a:pt x="3728" y="5742"/>
                  </a:lnTo>
                  <a:lnTo>
                    <a:pt x="3730" y="5762"/>
                  </a:lnTo>
                  <a:lnTo>
                    <a:pt x="3741" y="5808"/>
                  </a:lnTo>
                  <a:lnTo>
                    <a:pt x="3749" y="5839"/>
                  </a:lnTo>
                  <a:lnTo>
                    <a:pt x="3757" y="5866"/>
                  </a:lnTo>
                  <a:lnTo>
                    <a:pt x="3769" y="5906"/>
                  </a:lnTo>
                  <a:lnTo>
                    <a:pt x="3775" y="5921"/>
                  </a:lnTo>
                  <a:lnTo>
                    <a:pt x="3779" y="5932"/>
                  </a:lnTo>
                  <a:lnTo>
                    <a:pt x="3784" y="5946"/>
                  </a:lnTo>
                  <a:lnTo>
                    <a:pt x="3792" y="5971"/>
                  </a:lnTo>
                  <a:lnTo>
                    <a:pt x="3791" y="5978"/>
                  </a:lnTo>
                  <a:lnTo>
                    <a:pt x="3789" y="5985"/>
                  </a:lnTo>
                  <a:lnTo>
                    <a:pt x="3782" y="5998"/>
                  </a:lnTo>
                  <a:lnTo>
                    <a:pt x="3776" y="6011"/>
                  </a:lnTo>
                  <a:lnTo>
                    <a:pt x="3769" y="6023"/>
                  </a:lnTo>
                  <a:lnTo>
                    <a:pt x="3763" y="6037"/>
                  </a:lnTo>
                  <a:lnTo>
                    <a:pt x="3756" y="6044"/>
                  </a:lnTo>
                  <a:lnTo>
                    <a:pt x="3745" y="6058"/>
                  </a:lnTo>
                  <a:lnTo>
                    <a:pt x="3733" y="6073"/>
                  </a:lnTo>
                  <a:lnTo>
                    <a:pt x="3724" y="6083"/>
                  </a:lnTo>
                  <a:lnTo>
                    <a:pt x="3722" y="6087"/>
                  </a:lnTo>
                  <a:lnTo>
                    <a:pt x="3720" y="6092"/>
                  </a:lnTo>
                  <a:lnTo>
                    <a:pt x="3699" y="6113"/>
                  </a:lnTo>
                  <a:lnTo>
                    <a:pt x="3688" y="6125"/>
                  </a:lnTo>
                  <a:lnTo>
                    <a:pt x="3681" y="6134"/>
                  </a:lnTo>
                  <a:lnTo>
                    <a:pt x="3673" y="6144"/>
                  </a:lnTo>
                  <a:lnTo>
                    <a:pt x="3613" y="6205"/>
                  </a:lnTo>
                  <a:lnTo>
                    <a:pt x="3580" y="6239"/>
                  </a:lnTo>
                  <a:lnTo>
                    <a:pt x="3566" y="6253"/>
                  </a:lnTo>
                  <a:lnTo>
                    <a:pt x="3561" y="6257"/>
                  </a:lnTo>
                  <a:lnTo>
                    <a:pt x="3557" y="6265"/>
                  </a:lnTo>
                  <a:lnTo>
                    <a:pt x="3550" y="6274"/>
                  </a:lnTo>
                  <a:lnTo>
                    <a:pt x="3549" y="6290"/>
                  </a:lnTo>
                  <a:lnTo>
                    <a:pt x="3549" y="6299"/>
                  </a:lnTo>
                  <a:lnTo>
                    <a:pt x="3549" y="6305"/>
                  </a:lnTo>
                  <a:lnTo>
                    <a:pt x="3550" y="6309"/>
                  </a:lnTo>
                  <a:lnTo>
                    <a:pt x="3558" y="6319"/>
                  </a:lnTo>
                  <a:lnTo>
                    <a:pt x="3566" y="6329"/>
                  </a:lnTo>
                  <a:lnTo>
                    <a:pt x="3577" y="6334"/>
                  </a:lnTo>
                  <a:lnTo>
                    <a:pt x="3588" y="6341"/>
                  </a:lnTo>
                  <a:lnTo>
                    <a:pt x="3602" y="6341"/>
                  </a:lnTo>
                  <a:lnTo>
                    <a:pt x="3615" y="6341"/>
                  </a:lnTo>
                  <a:lnTo>
                    <a:pt x="3626" y="6337"/>
                  </a:lnTo>
                  <a:lnTo>
                    <a:pt x="3637" y="6333"/>
                  </a:lnTo>
                  <a:lnTo>
                    <a:pt x="3649" y="6328"/>
                  </a:lnTo>
                  <a:lnTo>
                    <a:pt x="3665" y="6322"/>
                  </a:lnTo>
                  <a:lnTo>
                    <a:pt x="3677" y="6315"/>
                  </a:lnTo>
                  <a:lnTo>
                    <a:pt x="3689" y="6308"/>
                  </a:lnTo>
                  <a:lnTo>
                    <a:pt x="3701" y="6301"/>
                  </a:lnTo>
                  <a:lnTo>
                    <a:pt x="3713" y="6295"/>
                  </a:lnTo>
                  <a:lnTo>
                    <a:pt x="3716" y="6292"/>
                  </a:lnTo>
                  <a:lnTo>
                    <a:pt x="3721" y="6287"/>
                  </a:lnTo>
                  <a:lnTo>
                    <a:pt x="3733" y="6279"/>
                  </a:lnTo>
                  <a:lnTo>
                    <a:pt x="3756" y="6262"/>
                  </a:lnTo>
                  <a:lnTo>
                    <a:pt x="3758" y="6257"/>
                  </a:lnTo>
                  <a:lnTo>
                    <a:pt x="3760" y="6253"/>
                  </a:lnTo>
                  <a:lnTo>
                    <a:pt x="3762" y="6253"/>
                  </a:lnTo>
                  <a:lnTo>
                    <a:pt x="3766" y="6251"/>
                  </a:lnTo>
                  <a:lnTo>
                    <a:pt x="3800" y="6216"/>
                  </a:lnTo>
                  <a:lnTo>
                    <a:pt x="3822" y="6191"/>
                  </a:lnTo>
                  <a:lnTo>
                    <a:pt x="3845" y="6166"/>
                  </a:lnTo>
                  <a:lnTo>
                    <a:pt x="3879" y="6128"/>
                  </a:lnTo>
                  <a:lnTo>
                    <a:pt x="3886" y="6128"/>
                  </a:lnTo>
                  <a:lnTo>
                    <a:pt x="3894" y="6128"/>
                  </a:lnTo>
                  <a:lnTo>
                    <a:pt x="3898" y="6130"/>
                  </a:lnTo>
                  <a:lnTo>
                    <a:pt x="3901" y="6132"/>
                  </a:lnTo>
                  <a:lnTo>
                    <a:pt x="3902" y="6134"/>
                  </a:lnTo>
                  <a:lnTo>
                    <a:pt x="3904" y="6138"/>
                  </a:lnTo>
                  <a:lnTo>
                    <a:pt x="3904" y="6147"/>
                  </a:lnTo>
                  <a:lnTo>
                    <a:pt x="3903" y="6156"/>
                  </a:lnTo>
                  <a:lnTo>
                    <a:pt x="3862" y="6197"/>
                  </a:lnTo>
                  <a:lnTo>
                    <a:pt x="3838" y="6221"/>
                  </a:lnTo>
                  <a:lnTo>
                    <a:pt x="3823" y="6235"/>
                  </a:lnTo>
                  <a:lnTo>
                    <a:pt x="3816" y="6243"/>
                  </a:lnTo>
                  <a:lnTo>
                    <a:pt x="3804" y="6253"/>
                  </a:lnTo>
                  <a:lnTo>
                    <a:pt x="3790" y="6264"/>
                  </a:lnTo>
                  <a:lnTo>
                    <a:pt x="3778" y="6276"/>
                  </a:lnTo>
                  <a:lnTo>
                    <a:pt x="3764" y="6287"/>
                  </a:lnTo>
                  <a:lnTo>
                    <a:pt x="3750" y="6300"/>
                  </a:lnTo>
                  <a:lnTo>
                    <a:pt x="3737" y="6310"/>
                  </a:lnTo>
                  <a:lnTo>
                    <a:pt x="3728" y="6320"/>
                  </a:lnTo>
                  <a:lnTo>
                    <a:pt x="3723" y="6325"/>
                  </a:lnTo>
                  <a:lnTo>
                    <a:pt x="3708" y="6335"/>
                  </a:lnTo>
                  <a:lnTo>
                    <a:pt x="3698" y="6343"/>
                  </a:lnTo>
                  <a:lnTo>
                    <a:pt x="3687" y="6354"/>
                  </a:lnTo>
                  <a:lnTo>
                    <a:pt x="3670" y="6366"/>
                  </a:lnTo>
                  <a:lnTo>
                    <a:pt x="3667" y="6370"/>
                  </a:lnTo>
                  <a:lnTo>
                    <a:pt x="3659" y="6376"/>
                  </a:lnTo>
                  <a:lnTo>
                    <a:pt x="3640" y="6390"/>
                  </a:lnTo>
                  <a:lnTo>
                    <a:pt x="3602" y="6418"/>
                  </a:lnTo>
                  <a:lnTo>
                    <a:pt x="3599" y="6423"/>
                  </a:lnTo>
                  <a:lnTo>
                    <a:pt x="3593" y="6427"/>
                  </a:lnTo>
                  <a:lnTo>
                    <a:pt x="3582" y="6436"/>
                  </a:lnTo>
                  <a:lnTo>
                    <a:pt x="3570" y="6445"/>
                  </a:lnTo>
                  <a:lnTo>
                    <a:pt x="3551" y="6457"/>
                  </a:lnTo>
                  <a:lnTo>
                    <a:pt x="3521" y="6479"/>
                  </a:lnTo>
                  <a:lnTo>
                    <a:pt x="3514" y="6484"/>
                  </a:lnTo>
                  <a:lnTo>
                    <a:pt x="3509" y="6490"/>
                  </a:lnTo>
                  <a:lnTo>
                    <a:pt x="3450" y="6528"/>
                  </a:lnTo>
                  <a:lnTo>
                    <a:pt x="3395" y="6562"/>
                  </a:lnTo>
                  <a:lnTo>
                    <a:pt x="3347" y="6591"/>
                  </a:lnTo>
                  <a:lnTo>
                    <a:pt x="3306" y="6618"/>
                  </a:lnTo>
                  <a:lnTo>
                    <a:pt x="3270" y="6640"/>
                  </a:lnTo>
                  <a:lnTo>
                    <a:pt x="3243" y="6657"/>
                  </a:lnTo>
                  <a:lnTo>
                    <a:pt x="3222" y="6670"/>
                  </a:lnTo>
                  <a:lnTo>
                    <a:pt x="3211" y="6678"/>
                  </a:lnTo>
                  <a:lnTo>
                    <a:pt x="3206" y="6681"/>
                  </a:lnTo>
                  <a:lnTo>
                    <a:pt x="3199" y="6683"/>
                  </a:lnTo>
                  <a:lnTo>
                    <a:pt x="3191" y="6690"/>
                  </a:lnTo>
                  <a:lnTo>
                    <a:pt x="3182" y="6697"/>
                  </a:lnTo>
                  <a:lnTo>
                    <a:pt x="3179" y="6704"/>
                  </a:lnTo>
                  <a:lnTo>
                    <a:pt x="3175" y="6710"/>
                  </a:lnTo>
                  <a:lnTo>
                    <a:pt x="3174" y="6718"/>
                  </a:lnTo>
                  <a:lnTo>
                    <a:pt x="3173" y="6725"/>
                  </a:lnTo>
                  <a:lnTo>
                    <a:pt x="3176" y="6730"/>
                  </a:lnTo>
                  <a:lnTo>
                    <a:pt x="3179" y="6736"/>
                  </a:lnTo>
                  <a:lnTo>
                    <a:pt x="3190" y="6741"/>
                  </a:lnTo>
                  <a:lnTo>
                    <a:pt x="3202" y="6746"/>
                  </a:lnTo>
                  <a:lnTo>
                    <a:pt x="3251" y="6747"/>
                  </a:lnTo>
                  <a:lnTo>
                    <a:pt x="3280" y="6747"/>
                  </a:lnTo>
                  <a:lnTo>
                    <a:pt x="3298" y="6747"/>
                  </a:lnTo>
                  <a:lnTo>
                    <a:pt x="3316" y="6746"/>
                  </a:lnTo>
                  <a:lnTo>
                    <a:pt x="3328" y="6744"/>
                  </a:lnTo>
                  <a:lnTo>
                    <a:pt x="3340" y="6742"/>
                  </a:lnTo>
                  <a:lnTo>
                    <a:pt x="3359" y="6735"/>
                  </a:lnTo>
                  <a:lnTo>
                    <a:pt x="3380" y="6727"/>
                  </a:lnTo>
                  <a:lnTo>
                    <a:pt x="3405" y="6717"/>
                  </a:lnTo>
                  <a:lnTo>
                    <a:pt x="3434" y="6705"/>
                  </a:lnTo>
                  <a:lnTo>
                    <a:pt x="3449" y="6696"/>
                  </a:lnTo>
                  <a:lnTo>
                    <a:pt x="3463" y="6689"/>
                  </a:lnTo>
                  <a:lnTo>
                    <a:pt x="3478" y="6681"/>
                  </a:lnTo>
                  <a:lnTo>
                    <a:pt x="3493" y="6672"/>
                  </a:lnTo>
                  <a:lnTo>
                    <a:pt x="3500" y="6668"/>
                  </a:lnTo>
                  <a:lnTo>
                    <a:pt x="3512" y="6661"/>
                  </a:lnTo>
                  <a:lnTo>
                    <a:pt x="3527" y="6652"/>
                  </a:lnTo>
                  <a:lnTo>
                    <a:pt x="3543" y="6644"/>
                  </a:lnTo>
                  <a:lnTo>
                    <a:pt x="3564" y="6631"/>
                  </a:lnTo>
                  <a:lnTo>
                    <a:pt x="3601" y="6611"/>
                  </a:lnTo>
                  <a:lnTo>
                    <a:pt x="3640" y="6589"/>
                  </a:lnTo>
                  <a:lnTo>
                    <a:pt x="3665" y="6577"/>
                  </a:lnTo>
                  <a:lnTo>
                    <a:pt x="3721" y="6542"/>
                  </a:lnTo>
                  <a:lnTo>
                    <a:pt x="3749" y="6524"/>
                  </a:lnTo>
                  <a:lnTo>
                    <a:pt x="3761" y="6516"/>
                  </a:lnTo>
                  <a:lnTo>
                    <a:pt x="3764" y="6512"/>
                  </a:lnTo>
                  <a:lnTo>
                    <a:pt x="3797" y="6489"/>
                  </a:lnTo>
                  <a:lnTo>
                    <a:pt x="3814" y="6477"/>
                  </a:lnTo>
                  <a:lnTo>
                    <a:pt x="3824" y="6469"/>
                  </a:lnTo>
                  <a:lnTo>
                    <a:pt x="3832" y="6464"/>
                  </a:lnTo>
                  <a:lnTo>
                    <a:pt x="3843" y="6454"/>
                  </a:lnTo>
                  <a:lnTo>
                    <a:pt x="3855" y="6444"/>
                  </a:lnTo>
                  <a:lnTo>
                    <a:pt x="3876" y="6426"/>
                  </a:lnTo>
                  <a:lnTo>
                    <a:pt x="3914" y="6397"/>
                  </a:lnTo>
                  <a:lnTo>
                    <a:pt x="3918" y="6394"/>
                  </a:lnTo>
                  <a:lnTo>
                    <a:pt x="3923" y="6389"/>
                  </a:lnTo>
                  <a:lnTo>
                    <a:pt x="3932" y="6382"/>
                  </a:lnTo>
                  <a:lnTo>
                    <a:pt x="3946" y="6371"/>
                  </a:lnTo>
                  <a:lnTo>
                    <a:pt x="3962" y="6358"/>
                  </a:lnTo>
                  <a:lnTo>
                    <a:pt x="3978" y="6343"/>
                  </a:lnTo>
                  <a:lnTo>
                    <a:pt x="3995" y="6330"/>
                  </a:lnTo>
                  <a:lnTo>
                    <a:pt x="4012" y="6316"/>
                  </a:lnTo>
                  <a:lnTo>
                    <a:pt x="4021" y="6316"/>
                  </a:lnTo>
                  <a:lnTo>
                    <a:pt x="4031" y="6316"/>
                  </a:lnTo>
                  <a:lnTo>
                    <a:pt x="4036" y="6322"/>
                  </a:lnTo>
                  <a:lnTo>
                    <a:pt x="4041" y="6329"/>
                  </a:lnTo>
                  <a:lnTo>
                    <a:pt x="4048" y="6341"/>
                  </a:lnTo>
                  <a:lnTo>
                    <a:pt x="4061" y="6365"/>
                  </a:lnTo>
                  <a:lnTo>
                    <a:pt x="4074" y="6390"/>
                  </a:lnTo>
                  <a:lnTo>
                    <a:pt x="4086" y="6416"/>
                  </a:lnTo>
                  <a:lnTo>
                    <a:pt x="4098" y="6442"/>
                  </a:lnTo>
                  <a:lnTo>
                    <a:pt x="4112" y="6467"/>
                  </a:lnTo>
                  <a:lnTo>
                    <a:pt x="4112" y="6482"/>
                  </a:lnTo>
                  <a:lnTo>
                    <a:pt x="4112" y="6497"/>
                  </a:lnTo>
                  <a:lnTo>
                    <a:pt x="4105" y="6522"/>
                  </a:lnTo>
                  <a:lnTo>
                    <a:pt x="4102" y="6537"/>
                  </a:lnTo>
                  <a:lnTo>
                    <a:pt x="4099" y="6550"/>
                  </a:lnTo>
                  <a:lnTo>
                    <a:pt x="4097" y="6566"/>
                  </a:lnTo>
                  <a:lnTo>
                    <a:pt x="4096" y="6584"/>
                  </a:lnTo>
                  <a:lnTo>
                    <a:pt x="4096" y="6612"/>
                  </a:lnTo>
                  <a:lnTo>
                    <a:pt x="4096" y="6648"/>
                  </a:lnTo>
                  <a:lnTo>
                    <a:pt x="4096" y="6687"/>
                  </a:lnTo>
                  <a:lnTo>
                    <a:pt x="4096" y="6727"/>
                  </a:lnTo>
                  <a:lnTo>
                    <a:pt x="4096" y="6764"/>
                  </a:lnTo>
                  <a:lnTo>
                    <a:pt x="4096" y="6796"/>
                  </a:lnTo>
                  <a:lnTo>
                    <a:pt x="4097" y="6817"/>
                  </a:lnTo>
                  <a:lnTo>
                    <a:pt x="4099" y="6831"/>
                  </a:lnTo>
                  <a:lnTo>
                    <a:pt x="4102" y="6846"/>
                  </a:lnTo>
                  <a:lnTo>
                    <a:pt x="4105" y="6861"/>
                  </a:lnTo>
                  <a:lnTo>
                    <a:pt x="4108" y="6877"/>
                  </a:lnTo>
                  <a:lnTo>
                    <a:pt x="4112" y="6897"/>
                  </a:lnTo>
                  <a:lnTo>
                    <a:pt x="4114" y="6917"/>
                  </a:lnTo>
                  <a:lnTo>
                    <a:pt x="4116" y="6937"/>
                  </a:lnTo>
                  <a:lnTo>
                    <a:pt x="4118" y="6958"/>
                  </a:lnTo>
                  <a:lnTo>
                    <a:pt x="4124" y="6986"/>
                  </a:lnTo>
                  <a:lnTo>
                    <a:pt x="4129" y="7011"/>
                  </a:lnTo>
                  <a:lnTo>
                    <a:pt x="4134" y="7034"/>
                  </a:lnTo>
                  <a:lnTo>
                    <a:pt x="4138" y="7055"/>
                  </a:lnTo>
                  <a:lnTo>
                    <a:pt x="4142" y="7076"/>
                  </a:lnTo>
                  <a:lnTo>
                    <a:pt x="4147" y="7097"/>
                  </a:lnTo>
                  <a:lnTo>
                    <a:pt x="4152" y="7120"/>
                  </a:lnTo>
                  <a:lnTo>
                    <a:pt x="4157" y="7145"/>
                  </a:lnTo>
                  <a:lnTo>
                    <a:pt x="4160" y="7155"/>
                  </a:lnTo>
                  <a:lnTo>
                    <a:pt x="4164" y="7165"/>
                  </a:lnTo>
                  <a:lnTo>
                    <a:pt x="4171" y="7203"/>
                  </a:lnTo>
                  <a:lnTo>
                    <a:pt x="4177" y="7238"/>
                  </a:lnTo>
                  <a:lnTo>
                    <a:pt x="4184" y="7272"/>
                  </a:lnTo>
                  <a:lnTo>
                    <a:pt x="4191" y="7312"/>
                  </a:lnTo>
                  <a:lnTo>
                    <a:pt x="4194" y="7321"/>
                  </a:lnTo>
                  <a:lnTo>
                    <a:pt x="4196" y="7329"/>
                  </a:lnTo>
                  <a:lnTo>
                    <a:pt x="4198" y="7338"/>
                  </a:lnTo>
                  <a:lnTo>
                    <a:pt x="4200" y="7346"/>
                  </a:lnTo>
                  <a:lnTo>
                    <a:pt x="4206" y="7389"/>
                  </a:lnTo>
                  <a:lnTo>
                    <a:pt x="4210" y="7416"/>
                  </a:lnTo>
                  <a:lnTo>
                    <a:pt x="4214" y="7437"/>
                  </a:lnTo>
                  <a:lnTo>
                    <a:pt x="4219" y="7463"/>
                  </a:lnTo>
                  <a:lnTo>
                    <a:pt x="4220" y="7483"/>
                  </a:lnTo>
                  <a:lnTo>
                    <a:pt x="4221" y="7503"/>
                  </a:lnTo>
                  <a:lnTo>
                    <a:pt x="4222" y="7524"/>
                  </a:lnTo>
                  <a:lnTo>
                    <a:pt x="4223" y="7543"/>
                  </a:lnTo>
                  <a:lnTo>
                    <a:pt x="4223" y="7567"/>
                  </a:lnTo>
                  <a:lnTo>
                    <a:pt x="4223" y="7591"/>
                  </a:lnTo>
                  <a:lnTo>
                    <a:pt x="4223" y="7616"/>
                  </a:lnTo>
                  <a:lnTo>
                    <a:pt x="4223" y="7641"/>
                  </a:lnTo>
                  <a:lnTo>
                    <a:pt x="4219" y="7653"/>
                  </a:lnTo>
                  <a:lnTo>
                    <a:pt x="4215" y="7666"/>
                  </a:lnTo>
                  <a:lnTo>
                    <a:pt x="4208" y="7677"/>
                  </a:lnTo>
                  <a:lnTo>
                    <a:pt x="4204" y="7684"/>
                  </a:lnTo>
                  <a:lnTo>
                    <a:pt x="4198" y="7692"/>
                  </a:lnTo>
                  <a:lnTo>
                    <a:pt x="4187" y="7704"/>
                  </a:lnTo>
                  <a:lnTo>
                    <a:pt x="4178" y="7712"/>
                  </a:lnTo>
                  <a:lnTo>
                    <a:pt x="4169" y="7721"/>
                  </a:lnTo>
                  <a:lnTo>
                    <a:pt x="4159" y="7729"/>
                  </a:lnTo>
                  <a:lnTo>
                    <a:pt x="4149" y="7737"/>
                  </a:lnTo>
                  <a:lnTo>
                    <a:pt x="4140" y="7740"/>
                  </a:lnTo>
                  <a:lnTo>
                    <a:pt x="4131" y="7742"/>
                  </a:lnTo>
                  <a:lnTo>
                    <a:pt x="4103" y="7744"/>
                  </a:lnTo>
                  <a:lnTo>
                    <a:pt x="4075" y="7746"/>
                  </a:lnTo>
                  <a:lnTo>
                    <a:pt x="4047" y="7748"/>
                  </a:lnTo>
                  <a:lnTo>
                    <a:pt x="4018" y="7750"/>
                  </a:lnTo>
                  <a:lnTo>
                    <a:pt x="4010" y="7752"/>
                  </a:lnTo>
                  <a:lnTo>
                    <a:pt x="4002" y="7755"/>
                  </a:lnTo>
                  <a:lnTo>
                    <a:pt x="3995" y="7757"/>
                  </a:lnTo>
                  <a:lnTo>
                    <a:pt x="3986" y="7759"/>
                  </a:lnTo>
                  <a:lnTo>
                    <a:pt x="3942" y="7759"/>
                  </a:lnTo>
                  <a:lnTo>
                    <a:pt x="3899" y="7759"/>
                  </a:lnTo>
                  <a:lnTo>
                    <a:pt x="3855" y="7759"/>
                  </a:lnTo>
                  <a:lnTo>
                    <a:pt x="3812" y="7759"/>
                  </a:lnTo>
                  <a:lnTo>
                    <a:pt x="3768" y="7759"/>
                  </a:lnTo>
                  <a:lnTo>
                    <a:pt x="3724" y="7759"/>
                  </a:lnTo>
                  <a:lnTo>
                    <a:pt x="3680" y="7760"/>
                  </a:lnTo>
                  <a:lnTo>
                    <a:pt x="3635" y="7760"/>
                  </a:lnTo>
                  <a:lnTo>
                    <a:pt x="3581" y="7763"/>
                  </a:lnTo>
                  <a:lnTo>
                    <a:pt x="3548" y="7765"/>
                  </a:lnTo>
                  <a:lnTo>
                    <a:pt x="3528" y="7766"/>
                  </a:lnTo>
                  <a:lnTo>
                    <a:pt x="3504" y="7769"/>
                  </a:lnTo>
                  <a:lnTo>
                    <a:pt x="3496" y="7770"/>
                  </a:lnTo>
                  <a:lnTo>
                    <a:pt x="3489" y="7772"/>
                  </a:lnTo>
                  <a:lnTo>
                    <a:pt x="3481" y="7774"/>
                  </a:lnTo>
                  <a:lnTo>
                    <a:pt x="3473" y="7776"/>
                  </a:lnTo>
                  <a:lnTo>
                    <a:pt x="3461" y="7777"/>
                  </a:lnTo>
                  <a:lnTo>
                    <a:pt x="3449" y="7778"/>
                  </a:lnTo>
                  <a:lnTo>
                    <a:pt x="3436" y="7779"/>
                  </a:lnTo>
                  <a:lnTo>
                    <a:pt x="3424" y="7781"/>
                  </a:lnTo>
                  <a:lnTo>
                    <a:pt x="3411" y="7784"/>
                  </a:lnTo>
                  <a:lnTo>
                    <a:pt x="3399" y="7787"/>
                  </a:lnTo>
                  <a:lnTo>
                    <a:pt x="3385" y="7790"/>
                  </a:lnTo>
                  <a:lnTo>
                    <a:pt x="3372" y="7795"/>
                  </a:lnTo>
                  <a:lnTo>
                    <a:pt x="3356" y="7797"/>
                  </a:lnTo>
                  <a:lnTo>
                    <a:pt x="3342" y="7799"/>
                  </a:lnTo>
                  <a:lnTo>
                    <a:pt x="3327" y="7801"/>
                  </a:lnTo>
                  <a:lnTo>
                    <a:pt x="3311" y="7803"/>
                  </a:lnTo>
                  <a:lnTo>
                    <a:pt x="3301" y="7808"/>
                  </a:lnTo>
                  <a:lnTo>
                    <a:pt x="3290" y="7812"/>
                  </a:lnTo>
                  <a:lnTo>
                    <a:pt x="3277" y="7814"/>
                  </a:lnTo>
                  <a:lnTo>
                    <a:pt x="3262" y="7818"/>
                  </a:lnTo>
                  <a:lnTo>
                    <a:pt x="3244" y="7823"/>
                  </a:lnTo>
                  <a:lnTo>
                    <a:pt x="3221" y="7828"/>
                  </a:lnTo>
                  <a:lnTo>
                    <a:pt x="3195" y="7836"/>
                  </a:lnTo>
                  <a:lnTo>
                    <a:pt x="3168" y="7843"/>
                  </a:lnTo>
                  <a:lnTo>
                    <a:pt x="3136" y="7850"/>
                  </a:lnTo>
                  <a:lnTo>
                    <a:pt x="3103" y="7858"/>
                  </a:lnTo>
                  <a:lnTo>
                    <a:pt x="3087" y="7868"/>
                  </a:lnTo>
                  <a:lnTo>
                    <a:pt x="3076" y="7876"/>
                  </a:lnTo>
                  <a:lnTo>
                    <a:pt x="3069" y="7882"/>
                  </a:lnTo>
                  <a:lnTo>
                    <a:pt x="3063" y="7887"/>
                  </a:lnTo>
                  <a:lnTo>
                    <a:pt x="3060" y="7891"/>
                  </a:lnTo>
                  <a:lnTo>
                    <a:pt x="3058" y="7894"/>
                  </a:lnTo>
                  <a:lnTo>
                    <a:pt x="3056" y="7895"/>
                  </a:lnTo>
                  <a:lnTo>
                    <a:pt x="3054" y="7897"/>
                  </a:lnTo>
                  <a:lnTo>
                    <a:pt x="3049" y="7909"/>
                  </a:lnTo>
                  <a:lnTo>
                    <a:pt x="3045" y="7923"/>
                  </a:lnTo>
                  <a:lnTo>
                    <a:pt x="3045" y="7932"/>
                  </a:lnTo>
                  <a:lnTo>
                    <a:pt x="3045" y="7940"/>
                  </a:lnTo>
                  <a:lnTo>
                    <a:pt x="3046" y="7949"/>
                  </a:lnTo>
                  <a:lnTo>
                    <a:pt x="3047" y="7959"/>
                  </a:lnTo>
                  <a:lnTo>
                    <a:pt x="3051" y="7971"/>
                  </a:lnTo>
                  <a:lnTo>
                    <a:pt x="3057" y="7982"/>
                  </a:lnTo>
                  <a:lnTo>
                    <a:pt x="3065" y="7989"/>
                  </a:lnTo>
                  <a:lnTo>
                    <a:pt x="3072" y="7994"/>
                  </a:lnTo>
                  <a:lnTo>
                    <a:pt x="3078" y="7998"/>
                  </a:lnTo>
                  <a:lnTo>
                    <a:pt x="3090" y="8003"/>
                  </a:lnTo>
                  <a:lnTo>
                    <a:pt x="3098" y="8005"/>
                  </a:lnTo>
                  <a:lnTo>
                    <a:pt x="3105" y="8006"/>
                  </a:lnTo>
                  <a:lnTo>
                    <a:pt x="3114" y="8006"/>
                  </a:lnTo>
                  <a:lnTo>
                    <a:pt x="3131" y="8006"/>
                  </a:lnTo>
                  <a:lnTo>
                    <a:pt x="3138" y="8004"/>
                  </a:lnTo>
                  <a:lnTo>
                    <a:pt x="3146" y="8000"/>
                  </a:lnTo>
                  <a:lnTo>
                    <a:pt x="3157" y="7998"/>
                  </a:lnTo>
                  <a:lnTo>
                    <a:pt x="3169" y="7996"/>
                  </a:lnTo>
                  <a:lnTo>
                    <a:pt x="3180" y="7994"/>
                  </a:lnTo>
                  <a:lnTo>
                    <a:pt x="3191" y="7991"/>
                  </a:lnTo>
                  <a:lnTo>
                    <a:pt x="3209" y="7984"/>
                  </a:lnTo>
                  <a:lnTo>
                    <a:pt x="3228" y="7978"/>
                  </a:lnTo>
                  <a:lnTo>
                    <a:pt x="3248" y="7971"/>
                  </a:lnTo>
                  <a:lnTo>
                    <a:pt x="3265" y="7965"/>
                  </a:lnTo>
                  <a:lnTo>
                    <a:pt x="3291" y="7959"/>
                  </a:lnTo>
                  <a:lnTo>
                    <a:pt x="3317" y="7952"/>
                  </a:lnTo>
                  <a:lnTo>
                    <a:pt x="3343" y="7947"/>
                  </a:lnTo>
                  <a:lnTo>
                    <a:pt x="3369" y="7940"/>
                  </a:lnTo>
                  <a:lnTo>
                    <a:pt x="3395" y="7938"/>
                  </a:lnTo>
                  <a:lnTo>
                    <a:pt x="3422" y="7936"/>
                  </a:lnTo>
                  <a:lnTo>
                    <a:pt x="3450" y="7934"/>
                  </a:lnTo>
                  <a:lnTo>
                    <a:pt x="3478" y="7932"/>
                  </a:lnTo>
                  <a:lnTo>
                    <a:pt x="3485" y="7929"/>
                  </a:lnTo>
                  <a:lnTo>
                    <a:pt x="3493" y="7927"/>
                  </a:lnTo>
                  <a:lnTo>
                    <a:pt x="3509" y="7926"/>
                  </a:lnTo>
                  <a:lnTo>
                    <a:pt x="3527" y="7925"/>
                  </a:lnTo>
                  <a:lnTo>
                    <a:pt x="3544" y="7924"/>
                  </a:lnTo>
                  <a:lnTo>
                    <a:pt x="3563" y="7923"/>
                  </a:lnTo>
                  <a:lnTo>
                    <a:pt x="3640" y="7922"/>
                  </a:lnTo>
                  <a:lnTo>
                    <a:pt x="3699" y="7922"/>
                  </a:lnTo>
                  <a:lnTo>
                    <a:pt x="3744" y="7922"/>
                  </a:lnTo>
                  <a:lnTo>
                    <a:pt x="3781" y="7922"/>
                  </a:lnTo>
                  <a:lnTo>
                    <a:pt x="3812" y="7922"/>
                  </a:lnTo>
                  <a:lnTo>
                    <a:pt x="3842" y="7922"/>
                  </a:lnTo>
                  <a:lnTo>
                    <a:pt x="3874" y="7922"/>
                  </a:lnTo>
                  <a:lnTo>
                    <a:pt x="3914" y="7923"/>
                  </a:lnTo>
                  <a:lnTo>
                    <a:pt x="3931" y="7924"/>
                  </a:lnTo>
                  <a:lnTo>
                    <a:pt x="3949" y="7925"/>
                  </a:lnTo>
                  <a:lnTo>
                    <a:pt x="3968" y="7926"/>
                  </a:lnTo>
                  <a:lnTo>
                    <a:pt x="3986" y="7927"/>
                  </a:lnTo>
                  <a:lnTo>
                    <a:pt x="3998" y="7929"/>
                  </a:lnTo>
                  <a:lnTo>
                    <a:pt x="4009" y="7932"/>
                  </a:lnTo>
                  <a:lnTo>
                    <a:pt x="4028" y="7932"/>
                  </a:lnTo>
                  <a:lnTo>
                    <a:pt x="4048" y="7932"/>
                  </a:lnTo>
                  <a:lnTo>
                    <a:pt x="4067" y="7932"/>
                  </a:lnTo>
                  <a:lnTo>
                    <a:pt x="4088" y="7932"/>
                  </a:lnTo>
                  <a:lnTo>
                    <a:pt x="4102" y="7929"/>
                  </a:lnTo>
                  <a:lnTo>
                    <a:pt x="4117" y="7927"/>
                  </a:lnTo>
                  <a:lnTo>
                    <a:pt x="4142" y="7924"/>
                  </a:lnTo>
                  <a:lnTo>
                    <a:pt x="4186" y="7918"/>
                  </a:lnTo>
                  <a:lnTo>
                    <a:pt x="4200" y="7912"/>
                  </a:lnTo>
                  <a:lnTo>
                    <a:pt x="4210" y="7909"/>
                  </a:lnTo>
                  <a:lnTo>
                    <a:pt x="4221" y="7905"/>
                  </a:lnTo>
                  <a:lnTo>
                    <a:pt x="4239" y="7900"/>
                  </a:lnTo>
                  <a:lnTo>
                    <a:pt x="4248" y="7895"/>
                  </a:lnTo>
                  <a:lnTo>
                    <a:pt x="4257" y="7890"/>
                  </a:lnTo>
                  <a:lnTo>
                    <a:pt x="4266" y="7885"/>
                  </a:lnTo>
                  <a:lnTo>
                    <a:pt x="4276" y="7880"/>
                  </a:lnTo>
                  <a:lnTo>
                    <a:pt x="4284" y="7872"/>
                  </a:lnTo>
                  <a:lnTo>
                    <a:pt x="4292" y="7865"/>
                  </a:lnTo>
                  <a:lnTo>
                    <a:pt x="4300" y="7859"/>
                  </a:lnTo>
                  <a:lnTo>
                    <a:pt x="4308" y="7852"/>
                  </a:lnTo>
                  <a:lnTo>
                    <a:pt x="4317" y="7843"/>
                  </a:lnTo>
                  <a:lnTo>
                    <a:pt x="4325" y="7832"/>
                  </a:lnTo>
                  <a:lnTo>
                    <a:pt x="4332" y="7822"/>
                  </a:lnTo>
                  <a:lnTo>
                    <a:pt x="4340" y="7812"/>
                  </a:lnTo>
                  <a:lnTo>
                    <a:pt x="4347" y="7799"/>
                  </a:lnTo>
                  <a:lnTo>
                    <a:pt x="4352" y="7789"/>
                  </a:lnTo>
                  <a:lnTo>
                    <a:pt x="4356" y="7781"/>
                  </a:lnTo>
                  <a:lnTo>
                    <a:pt x="4360" y="7775"/>
                  </a:lnTo>
                  <a:lnTo>
                    <a:pt x="4365" y="7752"/>
                  </a:lnTo>
                  <a:lnTo>
                    <a:pt x="4368" y="7738"/>
                  </a:lnTo>
                  <a:lnTo>
                    <a:pt x="4372" y="7726"/>
                  </a:lnTo>
                  <a:lnTo>
                    <a:pt x="4377" y="7710"/>
                  </a:lnTo>
                  <a:lnTo>
                    <a:pt x="4379" y="7696"/>
                  </a:lnTo>
                  <a:lnTo>
                    <a:pt x="4382" y="7681"/>
                  </a:lnTo>
                  <a:lnTo>
                    <a:pt x="4382" y="7650"/>
                  </a:lnTo>
                  <a:lnTo>
                    <a:pt x="4382" y="7618"/>
                  </a:lnTo>
                  <a:lnTo>
                    <a:pt x="4382" y="7586"/>
                  </a:lnTo>
                  <a:lnTo>
                    <a:pt x="4382" y="7556"/>
                  </a:lnTo>
                  <a:lnTo>
                    <a:pt x="4380" y="7545"/>
                  </a:lnTo>
                  <a:lnTo>
                    <a:pt x="4379" y="7535"/>
                  </a:lnTo>
                  <a:lnTo>
                    <a:pt x="4378" y="7525"/>
                  </a:lnTo>
                  <a:lnTo>
                    <a:pt x="4377" y="7514"/>
                  </a:lnTo>
                  <a:lnTo>
                    <a:pt x="4373" y="7496"/>
                  </a:lnTo>
                  <a:lnTo>
                    <a:pt x="4370" y="7484"/>
                  </a:lnTo>
                  <a:lnTo>
                    <a:pt x="4368" y="7471"/>
                  </a:lnTo>
                  <a:lnTo>
                    <a:pt x="4366" y="7454"/>
                  </a:lnTo>
                  <a:lnTo>
                    <a:pt x="4363" y="7418"/>
                  </a:lnTo>
                  <a:lnTo>
                    <a:pt x="4361" y="7397"/>
                  </a:lnTo>
                  <a:lnTo>
                    <a:pt x="4359" y="7381"/>
                  </a:lnTo>
                  <a:lnTo>
                    <a:pt x="4357" y="7363"/>
                  </a:lnTo>
                  <a:lnTo>
                    <a:pt x="4354" y="7350"/>
                  </a:lnTo>
                  <a:lnTo>
                    <a:pt x="4350" y="7337"/>
                  </a:lnTo>
                  <a:lnTo>
                    <a:pt x="4347" y="7321"/>
                  </a:lnTo>
                  <a:lnTo>
                    <a:pt x="4346" y="7304"/>
                  </a:lnTo>
                  <a:lnTo>
                    <a:pt x="4345" y="7287"/>
                  </a:lnTo>
                  <a:lnTo>
                    <a:pt x="4343" y="7269"/>
                  </a:lnTo>
                  <a:lnTo>
                    <a:pt x="4340" y="7258"/>
                  </a:lnTo>
                  <a:lnTo>
                    <a:pt x="4337" y="7247"/>
                  </a:lnTo>
                  <a:lnTo>
                    <a:pt x="4334" y="7235"/>
                  </a:lnTo>
                  <a:lnTo>
                    <a:pt x="4331" y="7222"/>
                  </a:lnTo>
                  <a:lnTo>
                    <a:pt x="4329" y="7208"/>
                  </a:lnTo>
                  <a:lnTo>
                    <a:pt x="4327" y="7194"/>
                  </a:lnTo>
                  <a:lnTo>
                    <a:pt x="4325" y="7178"/>
                  </a:lnTo>
                  <a:lnTo>
                    <a:pt x="4322" y="7163"/>
                  </a:lnTo>
                  <a:lnTo>
                    <a:pt x="4320" y="7156"/>
                  </a:lnTo>
                  <a:lnTo>
                    <a:pt x="4318" y="7147"/>
                  </a:lnTo>
                  <a:lnTo>
                    <a:pt x="4316" y="7139"/>
                  </a:lnTo>
                  <a:lnTo>
                    <a:pt x="4314" y="7130"/>
                  </a:lnTo>
                  <a:lnTo>
                    <a:pt x="4311" y="7117"/>
                  </a:lnTo>
                  <a:lnTo>
                    <a:pt x="4308" y="7102"/>
                  </a:lnTo>
                  <a:lnTo>
                    <a:pt x="4306" y="7088"/>
                  </a:lnTo>
                  <a:lnTo>
                    <a:pt x="4304" y="7074"/>
                  </a:lnTo>
                  <a:lnTo>
                    <a:pt x="4299" y="7060"/>
                  </a:lnTo>
                  <a:lnTo>
                    <a:pt x="4294" y="7045"/>
                  </a:lnTo>
                  <a:lnTo>
                    <a:pt x="4293" y="7034"/>
                  </a:lnTo>
                  <a:lnTo>
                    <a:pt x="4291" y="7022"/>
                  </a:lnTo>
                  <a:lnTo>
                    <a:pt x="4290" y="7010"/>
                  </a:lnTo>
                  <a:lnTo>
                    <a:pt x="4288" y="6998"/>
                  </a:lnTo>
                  <a:lnTo>
                    <a:pt x="4285" y="6987"/>
                  </a:lnTo>
                  <a:lnTo>
                    <a:pt x="4283" y="6977"/>
                  </a:lnTo>
                  <a:lnTo>
                    <a:pt x="4280" y="6967"/>
                  </a:lnTo>
                  <a:lnTo>
                    <a:pt x="4276" y="6958"/>
                  </a:lnTo>
                  <a:lnTo>
                    <a:pt x="4274" y="6939"/>
                  </a:lnTo>
                  <a:lnTo>
                    <a:pt x="4272" y="6922"/>
                  </a:lnTo>
                  <a:lnTo>
                    <a:pt x="4269" y="6903"/>
                  </a:lnTo>
                  <a:lnTo>
                    <a:pt x="4267" y="6886"/>
                  </a:lnTo>
                  <a:lnTo>
                    <a:pt x="4263" y="6871"/>
                  </a:lnTo>
                  <a:lnTo>
                    <a:pt x="4259" y="6856"/>
                  </a:lnTo>
                  <a:lnTo>
                    <a:pt x="4258" y="6846"/>
                  </a:lnTo>
                  <a:lnTo>
                    <a:pt x="4257" y="6836"/>
                  </a:lnTo>
                  <a:lnTo>
                    <a:pt x="4256" y="6825"/>
                  </a:lnTo>
                  <a:lnTo>
                    <a:pt x="4255" y="6814"/>
                  </a:lnTo>
                  <a:lnTo>
                    <a:pt x="4254" y="6759"/>
                  </a:lnTo>
                  <a:lnTo>
                    <a:pt x="4254" y="6718"/>
                  </a:lnTo>
                  <a:lnTo>
                    <a:pt x="4254" y="6687"/>
                  </a:lnTo>
                  <a:lnTo>
                    <a:pt x="4254" y="6667"/>
                  </a:lnTo>
                  <a:lnTo>
                    <a:pt x="4254" y="6654"/>
                  </a:lnTo>
                  <a:lnTo>
                    <a:pt x="4254" y="6647"/>
                  </a:lnTo>
                  <a:lnTo>
                    <a:pt x="4254" y="6643"/>
                  </a:lnTo>
                  <a:lnTo>
                    <a:pt x="4255" y="6641"/>
                  </a:lnTo>
                  <a:lnTo>
                    <a:pt x="4259" y="6641"/>
                  </a:lnTo>
                  <a:lnTo>
                    <a:pt x="4264" y="6641"/>
                  </a:lnTo>
                  <a:lnTo>
                    <a:pt x="4278" y="6648"/>
                  </a:lnTo>
                  <a:lnTo>
                    <a:pt x="4292" y="6655"/>
                  </a:lnTo>
                  <a:lnTo>
                    <a:pt x="4306" y="6663"/>
                  </a:lnTo>
                  <a:lnTo>
                    <a:pt x="4321" y="6670"/>
                  </a:lnTo>
                  <a:lnTo>
                    <a:pt x="4331" y="6672"/>
                  </a:lnTo>
                  <a:lnTo>
                    <a:pt x="4341" y="6676"/>
                  </a:lnTo>
                  <a:lnTo>
                    <a:pt x="4352" y="6678"/>
                  </a:lnTo>
                  <a:lnTo>
                    <a:pt x="4363" y="6680"/>
                  </a:lnTo>
                  <a:lnTo>
                    <a:pt x="4372" y="6685"/>
                  </a:lnTo>
                  <a:lnTo>
                    <a:pt x="4383" y="6692"/>
                  </a:lnTo>
                  <a:lnTo>
                    <a:pt x="4386" y="6700"/>
                  </a:lnTo>
                  <a:lnTo>
                    <a:pt x="4391" y="6719"/>
                  </a:lnTo>
                  <a:lnTo>
                    <a:pt x="4399" y="6760"/>
                  </a:lnTo>
                  <a:lnTo>
                    <a:pt x="4413" y="6838"/>
                  </a:lnTo>
                  <a:lnTo>
                    <a:pt x="4421" y="6861"/>
                  </a:lnTo>
                  <a:lnTo>
                    <a:pt x="4427" y="6887"/>
                  </a:lnTo>
                  <a:lnTo>
                    <a:pt x="4435" y="6911"/>
                  </a:lnTo>
                  <a:lnTo>
                    <a:pt x="4442" y="6933"/>
                  </a:lnTo>
                  <a:lnTo>
                    <a:pt x="4444" y="6947"/>
                  </a:lnTo>
                  <a:lnTo>
                    <a:pt x="4448" y="6962"/>
                  </a:lnTo>
                  <a:lnTo>
                    <a:pt x="4452" y="6973"/>
                  </a:lnTo>
                  <a:lnTo>
                    <a:pt x="4458" y="6984"/>
                  </a:lnTo>
                  <a:lnTo>
                    <a:pt x="4464" y="7007"/>
                  </a:lnTo>
                  <a:lnTo>
                    <a:pt x="4472" y="7028"/>
                  </a:lnTo>
                  <a:lnTo>
                    <a:pt x="4478" y="7050"/>
                  </a:lnTo>
                  <a:lnTo>
                    <a:pt x="4485" y="7074"/>
                  </a:lnTo>
                  <a:lnTo>
                    <a:pt x="4492" y="7092"/>
                  </a:lnTo>
                  <a:lnTo>
                    <a:pt x="4499" y="7114"/>
                  </a:lnTo>
                  <a:lnTo>
                    <a:pt x="4508" y="7138"/>
                  </a:lnTo>
                  <a:lnTo>
                    <a:pt x="4518" y="7165"/>
                  </a:lnTo>
                  <a:lnTo>
                    <a:pt x="4526" y="7190"/>
                  </a:lnTo>
                  <a:lnTo>
                    <a:pt x="4533" y="7217"/>
                  </a:lnTo>
                  <a:lnTo>
                    <a:pt x="4541" y="7244"/>
                  </a:lnTo>
                  <a:lnTo>
                    <a:pt x="4550" y="7270"/>
                  </a:lnTo>
                  <a:lnTo>
                    <a:pt x="4552" y="7283"/>
                  </a:lnTo>
                  <a:lnTo>
                    <a:pt x="4554" y="7295"/>
                  </a:lnTo>
                  <a:lnTo>
                    <a:pt x="4556" y="7308"/>
                  </a:lnTo>
                  <a:lnTo>
                    <a:pt x="4558" y="7321"/>
                  </a:lnTo>
                  <a:lnTo>
                    <a:pt x="4565" y="7347"/>
                  </a:lnTo>
                  <a:lnTo>
                    <a:pt x="4572" y="7377"/>
                  </a:lnTo>
                  <a:lnTo>
                    <a:pt x="4579" y="7407"/>
                  </a:lnTo>
                  <a:lnTo>
                    <a:pt x="4586" y="7434"/>
                  </a:lnTo>
                  <a:lnTo>
                    <a:pt x="4592" y="7467"/>
                  </a:lnTo>
                  <a:lnTo>
                    <a:pt x="4596" y="7489"/>
                  </a:lnTo>
                  <a:lnTo>
                    <a:pt x="4599" y="7505"/>
                  </a:lnTo>
                  <a:lnTo>
                    <a:pt x="4604" y="7527"/>
                  </a:lnTo>
                  <a:lnTo>
                    <a:pt x="4607" y="7546"/>
                  </a:lnTo>
                  <a:lnTo>
                    <a:pt x="4609" y="7565"/>
                  </a:lnTo>
                  <a:lnTo>
                    <a:pt x="4611" y="7584"/>
                  </a:lnTo>
                  <a:lnTo>
                    <a:pt x="4613" y="7603"/>
                  </a:lnTo>
                  <a:lnTo>
                    <a:pt x="4615" y="7614"/>
                  </a:lnTo>
                  <a:lnTo>
                    <a:pt x="4617" y="7624"/>
                  </a:lnTo>
                  <a:lnTo>
                    <a:pt x="4620" y="7636"/>
                  </a:lnTo>
                  <a:lnTo>
                    <a:pt x="4622" y="7647"/>
                  </a:lnTo>
                  <a:lnTo>
                    <a:pt x="4622" y="7655"/>
                  </a:lnTo>
                  <a:lnTo>
                    <a:pt x="4623" y="7664"/>
                  </a:lnTo>
                  <a:lnTo>
                    <a:pt x="4624" y="7674"/>
                  </a:lnTo>
                  <a:lnTo>
                    <a:pt x="4625" y="7684"/>
                  </a:lnTo>
                  <a:lnTo>
                    <a:pt x="4625" y="7703"/>
                  </a:lnTo>
                  <a:lnTo>
                    <a:pt x="4625" y="7723"/>
                  </a:lnTo>
                  <a:lnTo>
                    <a:pt x="4625" y="7742"/>
                  </a:lnTo>
                  <a:lnTo>
                    <a:pt x="4625" y="7763"/>
                  </a:lnTo>
                  <a:lnTo>
                    <a:pt x="4625" y="7782"/>
                  </a:lnTo>
                  <a:lnTo>
                    <a:pt x="4625" y="7802"/>
                  </a:lnTo>
                  <a:lnTo>
                    <a:pt x="4625" y="7822"/>
                  </a:lnTo>
                  <a:lnTo>
                    <a:pt x="4625" y="7842"/>
                  </a:lnTo>
                  <a:lnTo>
                    <a:pt x="4624" y="7851"/>
                  </a:lnTo>
                  <a:lnTo>
                    <a:pt x="4623" y="7861"/>
                  </a:lnTo>
                  <a:lnTo>
                    <a:pt x="4621" y="7870"/>
                  </a:lnTo>
                  <a:lnTo>
                    <a:pt x="4620" y="7881"/>
                  </a:lnTo>
                  <a:lnTo>
                    <a:pt x="4617" y="7892"/>
                  </a:lnTo>
                  <a:lnTo>
                    <a:pt x="4613" y="7903"/>
                  </a:lnTo>
                  <a:lnTo>
                    <a:pt x="4612" y="7916"/>
                  </a:lnTo>
                  <a:lnTo>
                    <a:pt x="4611" y="7928"/>
                  </a:lnTo>
                  <a:lnTo>
                    <a:pt x="4609" y="7940"/>
                  </a:lnTo>
                  <a:lnTo>
                    <a:pt x="4607" y="7952"/>
                  </a:lnTo>
                  <a:lnTo>
                    <a:pt x="4599" y="7976"/>
                  </a:lnTo>
                  <a:lnTo>
                    <a:pt x="4594" y="7990"/>
                  </a:lnTo>
                  <a:lnTo>
                    <a:pt x="4590" y="8003"/>
                  </a:lnTo>
                  <a:lnTo>
                    <a:pt x="4586" y="8018"/>
                  </a:lnTo>
                  <a:lnTo>
                    <a:pt x="4578" y="8030"/>
                  </a:lnTo>
                  <a:lnTo>
                    <a:pt x="4570" y="8044"/>
                  </a:lnTo>
                  <a:lnTo>
                    <a:pt x="4562" y="8050"/>
                  </a:lnTo>
                  <a:lnTo>
                    <a:pt x="4554" y="8058"/>
                  </a:lnTo>
                  <a:lnTo>
                    <a:pt x="4545" y="8065"/>
                  </a:lnTo>
                  <a:lnTo>
                    <a:pt x="4537" y="8074"/>
                  </a:lnTo>
                  <a:lnTo>
                    <a:pt x="4526" y="8081"/>
                  </a:lnTo>
                  <a:lnTo>
                    <a:pt x="4518" y="8086"/>
                  </a:lnTo>
                  <a:lnTo>
                    <a:pt x="4508" y="8091"/>
                  </a:lnTo>
                  <a:lnTo>
                    <a:pt x="4491" y="8100"/>
                  </a:lnTo>
                  <a:lnTo>
                    <a:pt x="4478" y="8104"/>
                  </a:lnTo>
                  <a:lnTo>
                    <a:pt x="4464" y="8109"/>
                  </a:lnTo>
                  <a:lnTo>
                    <a:pt x="4438" y="8112"/>
                  </a:lnTo>
                  <a:lnTo>
                    <a:pt x="4422" y="8115"/>
                  </a:lnTo>
                  <a:lnTo>
                    <a:pt x="4412" y="8117"/>
                  </a:lnTo>
                  <a:lnTo>
                    <a:pt x="4401" y="8120"/>
                  </a:lnTo>
                  <a:lnTo>
                    <a:pt x="4399" y="8121"/>
                  </a:lnTo>
                  <a:lnTo>
                    <a:pt x="4397" y="8123"/>
                  </a:lnTo>
                  <a:lnTo>
                    <a:pt x="4377" y="8123"/>
                  </a:lnTo>
                  <a:lnTo>
                    <a:pt x="4358" y="8124"/>
                  </a:lnTo>
                  <a:lnTo>
                    <a:pt x="4338" y="8124"/>
                  </a:lnTo>
                  <a:lnTo>
                    <a:pt x="4319" y="8125"/>
                  </a:lnTo>
                  <a:lnTo>
                    <a:pt x="4298" y="8126"/>
                  </a:lnTo>
                  <a:lnTo>
                    <a:pt x="4279" y="8127"/>
                  </a:lnTo>
                  <a:lnTo>
                    <a:pt x="4258" y="8128"/>
                  </a:lnTo>
                  <a:lnTo>
                    <a:pt x="4239" y="8129"/>
                  </a:lnTo>
                  <a:close/>
                  <a:moveTo>
                    <a:pt x="1918" y="6929"/>
                  </a:moveTo>
                  <a:lnTo>
                    <a:pt x="1912" y="6925"/>
                  </a:lnTo>
                  <a:lnTo>
                    <a:pt x="1897" y="6910"/>
                  </a:lnTo>
                  <a:lnTo>
                    <a:pt x="1893" y="6905"/>
                  </a:lnTo>
                  <a:lnTo>
                    <a:pt x="1883" y="6893"/>
                  </a:lnTo>
                  <a:lnTo>
                    <a:pt x="1868" y="6874"/>
                  </a:lnTo>
                  <a:lnTo>
                    <a:pt x="1847" y="6847"/>
                  </a:lnTo>
                  <a:lnTo>
                    <a:pt x="1843" y="6842"/>
                  </a:lnTo>
                  <a:lnTo>
                    <a:pt x="1834" y="6830"/>
                  </a:lnTo>
                  <a:lnTo>
                    <a:pt x="1824" y="6817"/>
                  </a:lnTo>
                  <a:lnTo>
                    <a:pt x="1815" y="6807"/>
                  </a:lnTo>
                  <a:lnTo>
                    <a:pt x="1777" y="6752"/>
                  </a:lnTo>
                  <a:lnTo>
                    <a:pt x="1754" y="6722"/>
                  </a:lnTo>
                  <a:lnTo>
                    <a:pt x="1742" y="6704"/>
                  </a:lnTo>
                  <a:lnTo>
                    <a:pt x="1731" y="6689"/>
                  </a:lnTo>
                  <a:lnTo>
                    <a:pt x="1723" y="6679"/>
                  </a:lnTo>
                  <a:lnTo>
                    <a:pt x="1711" y="6659"/>
                  </a:lnTo>
                  <a:lnTo>
                    <a:pt x="1698" y="6641"/>
                  </a:lnTo>
                  <a:lnTo>
                    <a:pt x="1691" y="6631"/>
                  </a:lnTo>
                  <a:lnTo>
                    <a:pt x="1679" y="6613"/>
                  </a:lnTo>
                  <a:lnTo>
                    <a:pt x="1667" y="6594"/>
                  </a:lnTo>
                  <a:lnTo>
                    <a:pt x="1656" y="6574"/>
                  </a:lnTo>
                  <a:lnTo>
                    <a:pt x="1643" y="6555"/>
                  </a:lnTo>
                  <a:lnTo>
                    <a:pt x="1631" y="6535"/>
                  </a:lnTo>
                  <a:lnTo>
                    <a:pt x="1619" y="6516"/>
                  </a:lnTo>
                  <a:lnTo>
                    <a:pt x="1606" y="6496"/>
                  </a:lnTo>
                  <a:lnTo>
                    <a:pt x="1594" y="6477"/>
                  </a:lnTo>
                  <a:lnTo>
                    <a:pt x="1548" y="6393"/>
                  </a:lnTo>
                  <a:lnTo>
                    <a:pt x="1523" y="6348"/>
                  </a:lnTo>
                  <a:lnTo>
                    <a:pt x="1513" y="6331"/>
                  </a:lnTo>
                  <a:lnTo>
                    <a:pt x="1509" y="6326"/>
                  </a:lnTo>
                  <a:lnTo>
                    <a:pt x="1478" y="6262"/>
                  </a:lnTo>
                  <a:lnTo>
                    <a:pt x="1462" y="6228"/>
                  </a:lnTo>
                  <a:lnTo>
                    <a:pt x="1453" y="6213"/>
                  </a:lnTo>
                  <a:lnTo>
                    <a:pt x="1449" y="6207"/>
                  </a:lnTo>
                  <a:lnTo>
                    <a:pt x="1444" y="6193"/>
                  </a:lnTo>
                  <a:lnTo>
                    <a:pt x="1439" y="6178"/>
                  </a:lnTo>
                  <a:lnTo>
                    <a:pt x="1436" y="6174"/>
                  </a:lnTo>
                  <a:lnTo>
                    <a:pt x="1431" y="6168"/>
                  </a:lnTo>
                  <a:lnTo>
                    <a:pt x="1412" y="6123"/>
                  </a:lnTo>
                  <a:lnTo>
                    <a:pt x="1398" y="6088"/>
                  </a:lnTo>
                  <a:lnTo>
                    <a:pt x="1385" y="6058"/>
                  </a:lnTo>
                  <a:lnTo>
                    <a:pt x="1371" y="6027"/>
                  </a:lnTo>
                  <a:lnTo>
                    <a:pt x="1366" y="6013"/>
                  </a:lnTo>
                  <a:lnTo>
                    <a:pt x="1357" y="5990"/>
                  </a:lnTo>
                  <a:lnTo>
                    <a:pt x="1343" y="5955"/>
                  </a:lnTo>
                  <a:lnTo>
                    <a:pt x="1321" y="5899"/>
                  </a:lnTo>
                  <a:lnTo>
                    <a:pt x="1310" y="5866"/>
                  </a:lnTo>
                  <a:lnTo>
                    <a:pt x="1304" y="5847"/>
                  </a:lnTo>
                  <a:lnTo>
                    <a:pt x="1300" y="5836"/>
                  </a:lnTo>
                  <a:lnTo>
                    <a:pt x="1296" y="5823"/>
                  </a:lnTo>
                  <a:lnTo>
                    <a:pt x="1292" y="5812"/>
                  </a:lnTo>
                  <a:lnTo>
                    <a:pt x="1286" y="5801"/>
                  </a:lnTo>
                  <a:lnTo>
                    <a:pt x="1284" y="5790"/>
                  </a:lnTo>
                  <a:lnTo>
                    <a:pt x="1282" y="5780"/>
                  </a:lnTo>
                  <a:lnTo>
                    <a:pt x="1279" y="5769"/>
                  </a:lnTo>
                  <a:lnTo>
                    <a:pt x="1276" y="5758"/>
                  </a:lnTo>
                  <a:lnTo>
                    <a:pt x="1270" y="5738"/>
                  </a:lnTo>
                  <a:lnTo>
                    <a:pt x="1264" y="5720"/>
                  </a:lnTo>
                  <a:lnTo>
                    <a:pt x="1257" y="5700"/>
                  </a:lnTo>
                  <a:lnTo>
                    <a:pt x="1250" y="5682"/>
                  </a:lnTo>
                  <a:lnTo>
                    <a:pt x="1248" y="5671"/>
                  </a:lnTo>
                  <a:lnTo>
                    <a:pt x="1246" y="5661"/>
                  </a:lnTo>
                  <a:lnTo>
                    <a:pt x="1244" y="5651"/>
                  </a:lnTo>
                  <a:lnTo>
                    <a:pt x="1242" y="5640"/>
                  </a:lnTo>
                  <a:lnTo>
                    <a:pt x="1235" y="5621"/>
                  </a:lnTo>
                  <a:lnTo>
                    <a:pt x="1231" y="5605"/>
                  </a:lnTo>
                  <a:lnTo>
                    <a:pt x="1224" y="5581"/>
                  </a:lnTo>
                  <a:lnTo>
                    <a:pt x="1213" y="5541"/>
                  </a:lnTo>
                  <a:lnTo>
                    <a:pt x="1206" y="5507"/>
                  </a:lnTo>
                  <a:lnTo>
                    <a:pt x="1200" y="5477"/>
                  </a:lnTo>
                  <a:lnTo>
                    <a:pt x="1193" y="5445"/>
                  </a:lnTo>
                  <a:lnTo>
                    <a:pt x="1187" y="5408"/>
                  </a:lnTo>
                  <a:lnTo>
                    <a:pt x="1184" y="5394"/>
                  </a:lnTo>
                  <a:lnTo>
                    <a:pt x="1180" y="5379"/>
                  </a:lnTo>
                  <a:lnTo>
                    <a:pt x="1175" y="5364"/>
                  </a:lnTo>
                  <a:lnTo>
                    <a:pt x="1171" y="5348"/>
                  </a:lnTo>
                  <a:lnTo>
                    <a:pt x="1166" y="5314"/>
                  </a:lnTo>
                  <a:lnTo>
                    <a:pt x="1163" y="5293"/>
                  </a:lnTo>
                  <a:lnTo>
                    <a:pt x="1161" y="5282"/>
                  </a:lnTo>
                  <a:lnTo>
                    <a:pt x="1158" y="5273"/>
                  </a:lnTo>
                  <a:lnTo>
                    <a:pt x="1155" y="5245"/>
                  </a:lnTo>
                  <a:lnTo>
                    <a:pt x="1152" y="5217"/>
                  </a:lnTo>
                  <a:lnTo>
                    <a:pt x="1148" y="5188"/>
                  </a:lnTo>
                  <a:lnTo>
                    <a:pt x="1145" y="5161"/>
                  </a:lnTo>
                  <a:lnTo>
                    <a:pt x="1142" y="5148"/>
                  </a:lnTo>
                  <a:lnTo>
                    <a:pt x="1137" y="5135"/>
                  </a:lnTo>
                  <a:lnTo>
                    <a:pt x="1133" y="5073"/>
                  </a:lnTo>
                  <a:lnTo>
                    <a:pt x="1130" y="5033"/>
                  </a:lnTo>
                  <a:lnTo>
                    <a:pt x="1128" y="5006"/>
                  </a:lnTo>
                  <a:lnTo>
                    <a:pt x="1127" y="4984"/>
                  </a:lnTo>
                  <a:lnTo>
                    <a:pt x="1125" y="4977"/>
                  </a:lnTo>
                  <a:lnTo>
                    <a:pt x="1124" y="4969"/>
                  </a:lnTo>
                  <a:lnTo>
                    <a:pt x="1122" y="4961"/>
                  </a:lnTo>
                  <a:lnTo>
                    <a:pt x="1119" y="4951"/>
                  </a:lnTo>
                  <a:lnTo>
                    <a:pt x="1119" y="4933"/>
                  </a:lnTo>
                  <a:lnTo>
                    <a:pt x="1118" y="4914"/>
                  </a:lnTo>
                  <a:lnTo>
                    <a:pt x="1118" y="4894"/>
                  </a:lnTo>
                  <a:lnTo>
                    <a:pt x="1117" y="4875"/>
                  </a:lnTo>
                  <a:lnTo>
                    <a:pt x="1117" y="4855"/>
                  </a:lnTo>
                  <a:lnTo>
                    <a:pt x="1116" y="4836"/>
                  </a:lnTo>
                  <a:lnTo>
                    <a:pt x="1116" y="4816"/>
                  </a:lnTo>
                  <a:lnTo>
                    <a:pt x="1115" y="4797"/>
                  </a:lnTo>
                  <a:lnTo>
                    <a:pt x="1115" y="4768"/>
                  </a:lnTo>
                  <a:lnTo>
                    <a:pt x="1115" y="4739"/>
                  </a:lnTo>
                  <a:lnTo>
                    <a:pt x="1115" y="4710"/>
                  </a:lnTo>
                  <a:lnTo>
                    <a:pt x="1115" y="4683"/>
                  </a:lnTo>
                  <a:lnTo>
                    <a:pt x="1115" y="4654"/>
                  </a:lnTo>
                  <a:lnTo>
                    <a:pt x="1115" y="4624"/>
                  </a:lnTo>
                  <a:lnTo>
                    <a:pt x="1115" y="4596"/>
                  </a:lnTo>
                  <a:lnTo>
                    <a:pt x="1115" y="4567"/>
                  </a:lnTo>
                  <a:lnTo>
                    <a:pt x="1116" y="4530"/>
                  </a:lnTo>
                  <a:lnTo>
                    <a:pt x="1117" y="4493"/>
                  </a:lnTo>
                  <a:lnTo>
                    <a:pt x="1118" y="4455"/>
                  </a:lnTo>
                  <a:lnTo>
                    <a:pt x="1119" y="4417"/>
                  </a:lnTo>
                  <a:lnTo>
                    <a:pt x="1122" y="4403"/>
                  </a:lnTo>
                  <a:lnTo>
                    <a:pt x="1127" y="4387"/>
                  </a:lnTo>
                  <a:lnTo>
                    <a:pt x="1129" y="4350"/>
                  </a:lnTo>
                  <a:lnTo>
                    <a:pt x="1131" y="4313"/>
                  </a:lnTo>
                  <a:lnTo>
                    <a:pt x="1134" y="4276"/>
                  </a:lnTo>
                  <a:lnTo>
                    <a:pt x="1137" y="4237"/>
                  </a:lnTo>
                  <a:lnTo>
                    <a:pt x="1140" y="4229"/>
                  </a:lnTo>
                  <a:lnTo>
                    <a:pt x="1142" y="4220"/>
                  </a:lnTo>
                  <a:lnTo>
                    <a:pt x="1145" y="4212"/>
                  </a:lnTo>
                  <a:lnTo>
                    <a:pt x="1148" y="4203"/>
                  </a:lnTo>
                  <a:lnTo>
                    <a:pt x="1150" y="4181"/>
                  </a:lnTo>
                  <a:lnTo>
                    <a:pt x="1152" y="4160"/>
                  </a:lnTo>
                  <a:lnTo>
                    <a:pt x="1155" y="4137"/>
                  </a:lnTo>
                  <a:lnTo>
                    <a:pt x="1157" y="4115"/>
                  </a:lnTo>
                  <a:lnTo>
                    <a:pt x="1159" y="4103"/>
                  </a:lnTo>
                  <a:lnTo>
                    <a:pt x="1161" y="4091"/>
                  </a:lnTo>
                  <a:lnTo>
                    <a:pt x="1164" y="4080"/>
                  </a:lnTo>
                  <a:lnTo>
                    <a:pt x="1167" y="4067"/>
                  </a:lnTo>
                  <a:lnTo>
                    <a:pt x="1168" y="4058"/>
                  </a:lnTo>
                  <a:lnTo>
                    <a:pt x="1169" y="4048"/>
                  </a:lnTo>
                  <a:lnTo>
                    <a:pt x="1170" y="4039"/>
                  </a:lnTo>
                  <a:lnTo>
                    <a:pt x="1171" y="4028"/>
                  </a:lnTo>
                  <a:lnTo>
                    <a:pt x="1173" y="4019"/>
                  </a:lnTo>
                  <a:lnTo>
                    <a:pt x="1176" y="4009"/>
                  </a:lnTo>
                  <a:lnTo>
                    <a:pt x="1179" y="4000"/>
                  </a:lnTo>
                  <a:lnTo>
                    <a:pt x="1182" y="3989"/>
                  </a:lnTo>
                  <a:lnTo>
                    <a:pt x="1185" y="3972"/>
                  </a:lnTo>
                  <a:lnTo>
                    <a:pt x="1187" y="3955"/>
                  </a:lnTo>
                  <a:lnTo>
                    <a:pt x="1190" y="3937"/>
                  </a:lnTo>
                  <a:lnTo>
                    <a:pt x="1193" y="3920"/>
                  </a:lnTo>
                  <a:lnTo>
                    <a:pt x="1198" y="3905"/>
                  </a:lnTo>
                  <a:lnTo>
                    <a:pt x="1201" y="3895"/>
                  </a:lnTo>
                  <a:lnTo>
                    <a:pt x="1204" y="3886"/>
                  </a:lnTo>
                  <a:lnTo>
                    <a:pt x="1207" y="3872"/>
                  </a:lnTo>
                  <a:lnTo>
                    <a:pt x="1207" y="3864"/>
                  </a:lnTo>
                  <a:lnTo>
                    <a:pt x="1209" y="3855"/>
                  </a:lnTo>
                  <a:lnTo>
                    <a:pt x="1214" y="3837"/>
                  </a:lnTo>
                  <a:lnTo>
                    <a:pt x="1219" y="3821"/>
                  </a:lnTo>
                  <a:lnTo>
                    <a:pt x="1224" y="3800"/>
                  </a:lnTo>
                  <a:lnTo>
                    <a:pt x="1231" y="3764"/>
                  </a:lnTo>
                  <a:lnTo>
                    <a:pt x="1234" y="3759"/>
                  </a:lnTo>
                  <a:lnTo>
                    <a:pt x="1237" y="3753"/>
                  </a:lnTo>
                  <a:lnTo>
                    <a:pt x="1247" y="3716"/>
                  </a:lnTo>
                  <a:lnTo>
                    <a:pt x="1254" y="3688"/>
                  </a:lnTo>
                  <a:lnTo>
                    <a:pt x="1263" y="3660"/>
                  </a:lnTo>
                  <a:lnTo>
                    <a:pt x="1273" y="3624"/>
                  </a:lnTo>
                  <a:lnTo>
                    <a:pt x="1276" y="3615"/>
                  </a:lnTo>
                  <a:lnTo>
                    <a:pt x="1282" y="3600"/>
                  </a:lnTo>
                  <a:lnTo>
                    <a:pt x="1288" y="3579"/>
                  </a:lnTo>
                  <a:lnTo>
                    <a:pt x="1296" y="3559"/>
                  </a:lnTo>
                  <a:lnTo>
                    <a:pt x="1303" y="3538"/>
                  </a:lnTo>
                  <a:lnTo>
                    <a:pt x="1309" y="3518"/>
                  </a:lnTo>
                  <a:lnTo>
                    <a:pt x="1314" y="3498"/>
                  </a:lnTo>
                  <a:lnTo>
                    <a:pt x="1321" y="3478"/>
                  </a:lnTo>
                  <a:lnTo>
                    <a:pt x="1325" y="3467"/>
                  </a:lnTo>
                  <a:lnTo>
                    <a:pt x="1331" y="3457"/>
                  </a:lnTo>
                  <a:lnTo>
                    <a:pt x="1343" y="3426"/>
                  </a:lnTo>
                  <a:lnTo>
                    <a:pt x="1354" y="3396"/>
                  </a:lnTo>
                  <a:lnTo>
                    <a:pt x="1365" y="3364"/>
                  </a:lnTo>
                  <a:lnTo>
                    <a:pt x="1377" y="3333"/>
                  </a:lnTo>
                  <a:lnTo>
                    <a:pt x="1385" y="3316"/>
                  </a:lnTo>
                  <a:lnTo>
                    <a:pt x="1392" y="3299"/>
                  </a:lnTo>
                  <a:lnTo>
                    <a:pt x="1398" y="3285"/>
                  </a:lnTo>
                  <a:lnTo>
                    <a:pt x="1404" y="3274"/>
                  </a:lnTo>
                  <a:lnTo>
                    <a:pt x="1409" y="3259"/>
                  </a:lnTo>
                  <a:lnTo>
                    <a:pt x="1415" y="3246"/>
                  </a:lnTo>
                  <a:lnTo>
                    <a:pt x="1422" y="3232"/>
                  </a:lnTo>
                  <a:lnTo>
                    <a:pt x="1427" y="3218"/>
                  </a:lnTo>
                  <a:lnTo>
                    <a:pt x="1449" y="3171"/>
                  </a:lnTo>
                  <a:lnTo>
                    <a:pt x="1466" y="3138"/>
                  </a:lnTo>
                  <a:lnTo>
                    <a:pt x="1475" y="3118"/>
                  </a:lnTo>
                  <a:lnTo>
                    <a:pt x="1479" y="3107"/>
                  </a:lnTo>
                  <a:lnTo>
                    <a:pt x="1497" y="3074"/>
                  </a:lnTo>
                  <a:lnTo>
                    <a:pt x="1509" y="3052"/>
                  </a:lnTo>
                  <a:lnTo>
                    <a:pt x="1516" y="3038"/>
                  </a:lnTo>
                  <a:lnTo>
                    <a:pt x="1521" y="3025"/>
                  </a:lnTo>
                  <a:lnTo>
                    <a:pt x="1528" y="3012"/>
                  </a:lnTo>
                  <a:lnTo>
                    <a:pt x="1537" y="2998"/>
                  </a:lnTo>
                  <a:lnTo>
                    <a:pt x="1545" y="2983"/>
                  </a:lnTo>
                  <a:lnTo>
                    <a:pt x="1554" y="2969"/>
                  </a:lnTo>
                  <a:lnTo>
                    <a:pt x="1560" y="2953"/>
                  </a:lnTo>
                  <a:lnTo>
                    <a:pt x="1567" y="2939"/>
                  </a:lnTo>
                  <a:lnTo>
                    <a:pt x="1570" y="2935"/>
                  </a:lnTo>
                  <a:lnTo>
                    <a:pt x="1574" y="2928"/>
                  </a:lnTo>
                  <a:lnTo>
                    <a:pt x="1582" y="2915"/>
                  </a:lnTo>
                  <a:lnTo>
                    <a:pt x="1594" y="2893"/>
                  </a:lnTo>
                  <a:lnTo>
                    <a:pt x="1601" y="2883"/>
                  </a:lnTo>
                  <a:lnTo>
                    <a:pt x="1607" y="2874"/>
                  </a:lnTo>
                  <a:lnTo>
                    <a:pt x="1616" y="2859"/>
                  </a:lnTo>
                  <a:lnTo>
                    <a:pt x="1628" y="2835"/>
                  </a:lnTo>
                  <a:lnTo>
                    <a:pt x="1671" y="2769"/>
                  </a:lnTo>
                  <a:lnTo>
                    <a:pt x="1705" y="2719"/>
                  </a:lnTo>
                  <a:lnTo>
                    <a:pt x="1728" y="2683"/>
                  </a:lnTo>
                  <a:lnTo>
                    <a:pt x="1746" y="2656"/>
                  </a:lnTo>
                  <a:lnTo>
                    <a:pt x="1758" y="2639"/>
                  </a:lnTo>
                  <a:lnTo>
                    <a:pt x="1765" y="2627"/>
                  </a:lnTo>
                  <a:lnTo>
                    <a:pt x="1771" y="2618"/>
                  </a:lnTo>
                  <a:lnTo>
                    <a:pt x="1776" y="2611"/>
                  </a:lnTo>
                  <a:lnTo>
                    <a:pt x="1817" y="2556"/>
                  </a:lnTo>
                  <a:lnTo>
                    <a:pt x="1839" y="2526"/>
                  </a:lnTo>
                  <a:lnTo>
                    <a:pt x="1850" y="2512"/>
                  </a:lnTo>
                  <a:lnTo>
                    <a:pt x="1857" y="2503"/>
                  </a:lnTo>
                  <a:lnTo>
                    <a:pt x="1864" y="2496"/>
                  </a:lnTo>
                  <a:lnTo>
                    <a:pt x="1870" y="2488"/>
                  </a:lnTo>
                  <a:lnTo>
                    <a:pt x="1879" y="2475"/>
                  </a:lnTo>
                  <a:lnTo>
                    <a:pt x="1888" y="2461"/>
                  </a:lnTo>
                  <a:lnTo>
                    <a:pt x="1899" y="2448"/>
                  </a:lnTo>
                  <a:lnTo>
                    <a:pt x="1909" y="2435"/>
                  </a:lnTo>
                  <a:lnTo>
                    <a:pt x="1929" y="2412"/>
                  </a:lnTo>
                  <a:lnTo>
                    <a:pt x="1949" y="2389"/>
                  </a:lnTo>
                  <a:lnTo>
                    <a:pt x="1969" y="2367"/>
                  </a:lnTo>
                  <a:lnTo>
                    <a:pt x="1990" y="2343"/>
                  </a:lnTo>
                  <a:lnTo>
                    <a:pt x="1999" y="2331"/>
                  </a:lnTo>
                  <a:lnTo>
                    <a:pt x="2007" y="2320"/>
                  </a:lnTo>
                  <a:lnTo>
                    <a:pt x="2019" y="2307"/>
                  </a:lnTo>
                  <a:lnTo>
                    <a:pt x="2033" y="2290"/>
                  </a:lnTo>
                  <a:lnTo>
                    <a:pt x="2054" y="2269"/>
                  </a:lnTo>
                  <a:lnTo>
                    <a:pt x="2067" y="2255"/>
                  </a:lnTo>
                  <a:lnTo>
                    <a:pt x="2080" y="2241"/>
                  </a:lnTo>
                  <a:lnTo>
                    <a:pt x="2100" y="2218"/>
                  </a:lnTo>
                  <a:lnTo>
                    <a:pt x="2146" y="2173"/>
                  </a:lnTo>
                  <a:lnTo>
                    <a:pt x="2182" y="2139"/>
                  </a:lnTo>
                  <a:lnTo>
                    <a:pt x="2208" y="2113"/>
                  </a:lnTo>
                  <a:lnTo>
                    <a:pt x="2228" y="2094"/>
                  </a:lnTo>
                  <a:lnTo>
                    <a:pt x="2243" y="2080"/>
                  </a:lnTo>
                  <a:lnTo>
                    <a:pt x="2256" y="2067"/>
                  </a:lnTo>
                  <a:lnTo>
                    <a:pt x="2266" y="2057"/>
                  </a:lnTo>
                  <a:lnTo>
                    <a:pt x="2277" y="2045"/>
                  </a:lnTo>
                  <a:lnTo>
                    <a:pt x="2301" y="2025"/>
                  </a:lnTo>
                  <a:lnTo>
                    <a:pt x="2314" y="2013"/>
                  </a:lnTo>
                  <a:lnTo>
                    <a:pt x="2323" y="2005"/>
                  </a:lnTo>
                  <a:lnTo>
                    <a:pt x="2333" y="1995"/>
                  </a:lnTo>
                  <a:lnTo>
                    <a:pt x="2388" y="1949"/>
                  </a:lnTo>
                  <a:lnTo>
                    <a:pt x="2430" y="1916"/>
                  </a:lnTo>
                  <a:lnTo>
                    <a:pt x="2462" y="1891"/>
                  </a:lnTo>
                  <a:lnTo>
                    <a:pt x="2483" y="1873"/>
                  </a:lnTo>
                  <a:lnTo>
                    <a:pt x="2499" y="1861"/>
                  </a:lnTo>
                  <a:lnTo>
                    <a:pt x="2509" y="1853"/>
                  </a:lnTo>
                  <a:lnTo>
                    <a:pt x="2517" y="1847"/>
                  </a:lnTo>
                  <a:lnTo>
                    <a:pt x="2523" y="1841"/>
                  </a:lnTo>
                  <a:lnTo>
                    <a:pt x="2538" y="1832"/>
                  </a:lnTo>
                  <a:lnTo>
                    <a:pt x="2554" y="1819"/>
                  </a:lnTo>
                  <a:lnTo>
                    <a:pt x="2569" y="1808"/>
                  </a:lnTo>
                  <a:lnTo>
                    <a:pt x="2578" y="1802"/>
                  </a:lnTo>
                  <a:lnTo>
                    <a:pt x="2584" y="1797"/>
                  </a:lnTo>
                  <a:lnTo>
                    <a:pt x="2591" y="1791"/>
                  </a:lnTo>
                  <a:lnTo>
                    <a:pt x="2599" y="1784"/>
                  </a:lnTo>
                  <a:lnTo>
                    <a:pt x="2609" y="1776"/>
                  </a:lnTo>
                  <a:lnTo>
                    <a:pt x="2641" y="1756"/>
                  </a:lnTo>
                  <a:lnTo>
                    <a:pt x="2667" y="1738"/>
                  </a:lnTo>
                  <a:lnTo>
                    <a:pt x="2688" y="1724"/>
                  </a:lnTo>
                  <a:lnTo>
                    <a:pt x="2707" y="1711"/>
                  </a:lnTo>
                  <a:lnTo>
                    <a:pt x="2726" y="1698"/>
                  </a:lnTo>
                  <a:lnTo>
                    <a:pt x="2746" y="1685"/>
                  </a:lnTo>
                  <a:lnTo>
                    <a:pt x="2771" y="1668"/>
                  </a:lnTo>
                  <a:lnTo>
                    <a:pt x="2801" y="1648"/>
                  </a:lnTo>
                  <a:lnTo>
                    <a:pt x="2822" y="1637"/>
                  </a:lnTo>
                  <a:lnTo>
                    <a:pt x="2859" y="1615"/>
                  </a:lnTo>
                  <a:lnTo>
                    <a:pt x="2902" y="1589"/>
                  </a:lnTo>
                  <a:lnTo>
                    <a:pt x="2940" y="1568"/>
                  </a:lnTo>
                  <a:lnTo>
                    <a:pt x="2951" y="1561"/>
                  </a:lnTo>
                  <a:lnTo>
                    <a:pt x="2968" y="1552"/>
                  </a:lnTo>
                  <a:lnTo>
                    <a:pt x="2990" y="1539"/>
                  </a:lnTo>
                  <a:lnTo>
                    <a:pt x="3022" y="1522"/>
                  </a:lnTo>
                  <a:lnTo>
                    <a:pt x="3053" y="1506"/>
                  </a:lnTo>
                  <a:lnTo>
                    <a:pt x="3071" y="1497"/>
                  </a:lnTo>
                  <a:lnTo>
                    <a:pt x="3083" y="1492"/>
                  </a:lnTo>
                  <a:lnTo>
                    <a:pt x="3091" y="1487"/>
                  </a:lnTo>
                  <a:lnTo>
                    <a:pt x="3117" y="1475"/>
                  </a:lnTo>
                  <a:lnTo>
                    <a:pt x="3139" y="1463"/>
                  </a:lnTo>
                  <a:lnTo>
                    <a:pt x="3157" y="1455"/>
                  </a:lnTo>
                  <a:lnTo>
                    <a:pt x="3177" y="1446"/>
                  </a:lnTo>
                  <a:lnTo>
                    <a:pt x="3198" y="1436"/>
                  </a:lnTo>
                  <a:lnTo>
                    <a:pt x="3225" y="1423"/>
                  </a:lnTo>
                  <a:lnTo>
                    <a:pt x="3260" y="1409"/>
                  </a:lnTo>
                  <a:lnTo>
                    <a:pt x="3304" y="1388"/>
                  </a:lnTo>
                  <a:lnTo>
                    <a:pt x="3312" y="1386"/>
                  </a:lnTo>
                  <a:lnTo>
                    <a:pt x="3325" y="1380"/>
                  </a:lnTo>
                  <a:lnTo>
                    <a:pt x="3344" y="1372"/>
                  </a:lnTo>
                  <a:lnTo>
                    <a:pt x="3372" y="1362"/>
                  </a:lnTo>
                  <a:lnTo>
                    <a:pt x="3383" y="1358"/>
                  </a:lnTo>
                  <a:lnTo>
                    <a:pt x="3393" y="1352"/>
                  </a:lnTo>
                  <a:lnTo>
                    <a:pt x="3399" y="1352"/>
                  </a:lnTo>
                  <a:lnTo>
                    <a:pt x="3405" y="1350"/>
                  </a:lnTo>
                  <a:lnTo>
                    <a:pt x="3416" y="1344"/>
                  </a:lnTo>
                  <a:lnTo>
                    <a:pt x="3428" y="1338"/>
                  </a:lnTo>
                  <a:lnTo>
                    <a:pt x="3449" y="1331"/>
                  </a:lnTo>
                  <a:lnTo>
                    <a:pt x="3468" y="1325"/>
                  </a:lnTo>
                  <a:lnTo>
                    <a:pt x="3488" y="1318"/>
                  </a:lnTo>
                  <a:lnTo>
                    <a:pt x="3509" y="1312"/>
                  </a:lnTo>
                  <a:lnTo>
                    <a:pt x="3524" y="1305"/>
                  </a:lnTo>
                  <a:lnTo>
                    <a:pt x="3539" y="1299"/>
                  </a:lnTo>
                  <a:lnTo>
                    <a:pt x="3544" y="1299"/>
                  </a:lnTo>
                  <a:lnTo>
                    <a:pt x="3550" y="1297"/>
                  </a:lnTo>
                  <a:lnTo>
                    <a:pt x="3561" y="1294"/>
                  </a:lnTo>
                  <a:lnTo>
                    <a:pt x="3572" y="1290"/>
                  </a:lnTo>
                  <a:lnTo>
                    <a:pt x="3583" y="1286"/>
                  </a:lnTo>
                  <a:lnTo>
                    <a:pt x="3593" y="1281"/>
                  </a:lnTo>
                  <a:lnTo>
                    <a:pt x="3604" y="1279"/>
                  </a:lnTo>
                  <a:lnTo>
                    <a:pt x="3615" y="1277"/>
                  </a:lnTo>
                  <a:lnTo>
                    <a:pt x="3628" y="1272"/>
                  </a:lnTo>
                  <a:lnTo>
                    <a:pt x="3642" y="1264"/>
                  </a:lnTo>
                  <a:lnTo>
                    <a:pt x="3652" y="1262"/>
                  </a:lnTo>
                  <a:lnTo>
                    <a:pt x="3662" y="1260"/>
                  </a:lnTo>
                  <a:lnTo>
                    <a:pt x="3671" y="1258"/>
                  </a:lnTo>
                  <a:lnTo>
                    <a:pt x="3682" y="1256"/>
                  </a:lnTo>
                  <a:lnTo>
                    <a:pt x="3689" y="1253"/>
                  </a:lnTo>
                  <a:lnTo>
                    <a:pt x="3697" y="1248"/>
                  </a:lnTo>
                  <a:lnTo>
                    <a:pt x="3712" y="1245"/>
                  </a:lnTo>
                  <a:lnTo>
                    <a:pt x="3728" y="1242"/>
                  </a:lnTo>
                  <a:lnTo>
                    <a:pt x="3744" y="1238"/>
                  </a:lnTo>
                  <a:lnTo>
                    <a:pt x="3760" y="1234"/>
                  </a:lnTo>
                  <a:lnTo>
                    <a:pt x="3766" y="1232"/>
                  </a:lnTo>
                  <a:lnTo>
                    <a:pt x="3773" y="1227"/>
                  </a:lnTo>
                  <a:lnTo>
                    <a:pt x="3809" y="1219"/>
                  </a:lnTo>
                  <a:lnTo>
                    <a:pt x="3828" y="1214"/>
                  </a:lnTo>
                  <a:lnTo>
                    <a:pt x="3838" y="1212"/>
                  </a:lnTo>
                  <a:lnTo>
                    <a:pt x="3842" y="1210"/>
                  </a:lnTo>
                  <a:lnTo>
                    <a:pt x="3852" y="1209"/>
                  </a:lnTo>
                  <a:lnTo>
                    <a:pt x="3862" y="1207"/>
                  </a:lnTo>
                  <a:lnTo>
                    <a:pt x="3872" y="1206"/>
                  </a:lnTo>
                  <a:lnTo>
                    <a:pt x="3884" y="1204"/>
                  </a:lnTo>
                  <a:lnTo>
                    <a:pt x="3898" y="1199"/>
                  </a:lnTo>
                  <a:lnTo>
                    <a:pt x="3914" y="1194"/>
                  </a:lnTo>
                  <a:lnTo>
                    <a:pt x="3927" y="1191"/>
                  </a:lnTo>
                  <a:lnTo>
                    <a:pt x="3940" y="1188"/>
                  </a:lnTo>
                  <a:lnTo>
                    <a:pt x="3955" y="1186"/>
                  </a:lnTo>
                  <a:lnTo>
                    <a:pt x="3969" y="1184"/>
                  </a:lnTo>
                  <a:lnTo>
                    <a:pt x="3976" y="1182"/>
                  </a:lnTo>
                  <a:lnTo>
                    <a:pt x="3984" y="1180"/>
                  </a:lnTo>
                  <a:lnTo>
                    <a:pt x="3991" y="1177"/>
                  </a:lnTo>
                  <a:lnTo>
                    <a:pt x="4000" y="1175"/>
                  </a:lnTo>
                  <a:lnTo>
                    <a:pt x="4015" y="1173"/>
                  </a:lnTo>
                  <a:lnTo>
                    <a:pt x="4031" y="1171"/>
                  </a:lnTo>
                  <a:lnTo>
                    <a:pt x="4048" y="1169"/>
                  </a:lnTo>
                  <a:lnTo>
                    <a:pt x="4064" y="1166"/>
                  </a:lnTo>
                  <a:lnTo>
                    <a:pt x="4075" y="1164"/>
                  </a:lnTo>
                  <a:lnTo>
                    <a:pt x="4085" y="1161"/>
                  </a:lnTo>
                  <a:lnTo>
                    <a:pt x="4096" y="1158"/>
                  </a:lnTo>
                  <a:lnTo>
                    <a:pt x="4107" y="1155"/>
                  </a:lnTo>
                  <a:lnTo>
                    <a:pt x="4126" y="1154"/>
                  </a:lnTo>
                  <a:lnTo>
                    <a:pt x="4144" y="1152"/>
                  </a:lnTo>
                  <a:lnTo>
                    <a:pt x="4163" y="1151"/>
                  </a:lnTo>
                  <a:lnTo>
                    <a:pt x="4182" y="1148"/>
                  </a:lnTo>
                  <a:lnTo>
                    <a:pt x="4195" y="1146"/>
                  </a:lnTo>
                  <a:lnTo>
                    <a:pt x="4208" y="1143"/>
                  </a:lnTo>
                  <a:lnTo>
                    <a:pt x="4220" y="1140"/>
                  </a:lnTo>
                  <a:lnTo>
                    <a:pt x="4235" y="1136"/>
                  </a:lnTo>
                  <a:lnTo>
                    <a:pt x="4303" y="1131"/>
                  </a:lnTo>
                  <a:lnTo>
                    <a:pt x="4342" y="1128"/>
                  </a:lnTo>
                  <a:lnTo>
                    <a:pt x="4365" y="1126"/>
                  </a:lnTo>
                  <a:lnTo>
                    <a:pt x="4384" y="1123"/>
                  </a:lnTo>
                  <a:lnTo>
                    <a:pt x="4388" y="1122"/>
                  </a:lnTo>
                  <a:lnTo>
                    <a:pt x="4393" y="1120"/>
                  </a:lnTo>
                  <a:lnTo>
                    <a:pt x="4408" y="1119"/>
                  </a:lnTo>
                  <a:lnTo>
                    <a:pt x="4423" y="1118"/>
                  </a:lnTo>
                  <a:lnTo>
                    <a:pt x="4440" y="1117"/>
                  </a:lnTo>
                  <a:lnTo>
                    <a:pt x="4456" y="1116"/>
                  </a:lnTo>
                  <a:lnTo>
                    <a:pt x="4583" y="1116"/>
                  </a:lnTo>
                  <a:lnTo>
                    <a:pt x="4680" y="1115"/>
                  </a:lnTo>
                  <a:lnTo>
                    <a:pt x="4751" y="1115"/>
                  </a:lnTo>
                  <a:lnTo>
                    <a:pt x="4803" y="1115"/>
                  </a:lnTo>
                  <a:lnTo>
                    <a:pt x="4841" y="1115"/>
                  </a:lnTo>
                  <a:lnTo>
                    <a:pt x="4870" y="1115"/>
                  </a:lnTo>
                  <a:lnTo>
                    <a:pt x="4896" y="1116"/>
                  </a:lnTo>
                  <a:lnTo>
                    <a:pt x="4925" y="1116"/>
                  </a:lnTo>
                  <a:lnTo>
                    <a:pt x="4939" y="1117"/>
                  </a:lnTo>
                  <a:lnTo>
                    <a:pt x="4955" y="1118"/>
                  </a:lnTo>
                  <a:lnTo>
                    <a:pt x="4969" y="1119"/>
                  </a:lnTo>
                  <a:lnTo>
                    <a:pt x="4985" y="1120"/>
                  </a:lnTo>
                  <a:lnTo>
                    <a:pt x="4992" y="1123"/>
                  </a:lnTo>
                  <a:lnTo>
                    <a:pt x="5000" y="1125"/>
                  </a:lnTo>
                  <a:lnTo>
                    <a:pt x="5036" y="1127"/>
                  </a:lnTo>
                  <a:lnTo>
                    <a:pt x="5072" y="1130"/>
                  </a:lnTo>
                  <a:lnTo>
                    <a:pt x="5108" y="1133"/>
                  </a:lnTo>
                  <a:lnTo>
                    <a:pt x="5144" y="1136"/>
                  </a:lnTo>
                  <a:lnTo>
                    <a:pt x="5154" y="1139"/>
                  </a:lnTo>
                  <a:lnTo>
                    <a:pt x="5164" y="1141"/>
                  </a:lnTo>
                  <a:lnTo>
                    <a:pt x="5175" y="1143"/>
                  </a:lnTo>
                  <a:lnTo>
                    <a:pt x="5187" y="1145"/>
                  </a:lnTo>
                  <a:lnTo>
                    <a:pt x="5206" y="1147"/>
                  </a:lnTo>
                  <a:lnTo>
                    <a:pt x="5227" y="1150"/>
                  </a:lnTo>
                  <a:lnTo>
                    <a:pt x="5247" y="1153"/>
                  </a:lnTo>
                  <a:lnTo>
                    <a:pt x="5269" y="1155"/>
                  </a:lnTo>
                  <a:lnTo>
                    <a:pt x="5276" y="1157"/>
                  </a:lnTo>
                  <a:lnTo>
                    <a:pt x="5284" y="1159"/>
                  </a:lnTo>
                  <a:lnTo>
                    <a:pt x="5292" y="1161"/>
                  </a:lnTo>
                  <a:lnTo>
                    <a:pt x="5302" y="1164"/>
                  </a:lnTo>
                  <a:lnTo>
                    <a:pt x="5317" y="1166"/>
                  </a:lnTo>
                  <a:lnTo>
                    <a:pt x="5333" y="1168"/>
                  </a:lnTo>
                  <a:lnTo>
                    <a:pt x="5350" y="1171"/>
                  </a:lnTo>
                  <a:lnTo>
                    <a:pt x="5367" y="1174"/>
                  </a:lnTo>
                  <a:lnTo>
                    <a:pt x="5396" y="1180"/>
                  </a:lnTo>
                  <a:lnTo>
                    <a:pt x="5428" y="1187"/>
                  </a:lnTo>
                  <a:lnTo>
                    <a:pt x="5458" y="1194"/>
                  </a:lnTo>
                  <a:lnTo>
                    <a:pt x="5485" y="1201"/>
                  </a:lnTo>
                  <a:lnTo>
                    <a:pt x="5497" y="1203"/>
                  </a:lnTo>
                  <a:lnTo>
                    <a:pt x="5510" y="1205"/>
                  </a:lnTo>
                  <a:lnTo>
                    <a:pt x="5522" y="1207"/>
                  </a:lnTo>
                  <a:lnTo>
                    <a:pt x="5534" y="1210"/>
                  </a:lnTo>
                  <a:lnTo>
                    <a:pt x="5551" y="1215"/>
                  </a:lnTo>
                  <a:lnTo>
                    <a:pt x="5564" y="1218"/>
                  </a:lnTo>
                  <a:lnTo>
                    <a:pt x="5580" y="1222"/>
                  </a:lnTo>
                  <a:lnTo>
                    <a:pt x="5604" y="1227"/>
                  </a:lnTo>
                  <a:lnTo>
                    <a:pt x="5618" y="1233"/>
                  </a:lnTo>
                  <a:lnTo>
                    <a:pt x="5631" y="1238"/>
                  </a:lnTo>
                  <a:lnTo>
                    <a:pt x="5641" y="1240"/>
                  </a:lnTo>
                  <a:lnTo>
                    <a:pt x="5652" y="1243"/>
                  </a:lnTo>
                  <a:lnTo>
                    <a:pt x="5664" y="1245"/>
                  </a:lnTo>
                  <a:lnTo>
                    <a:pt x="5674" y="1247"/>
                  </a:lnTo>
                  <a:lnTo>
                    <a:pt x="5684" y="1250"/>
                  </a:lnTo>
                  <a:lnTo>
                    <a:pt x="5695" y="1254"/>
                  </a:lnTo>
                  <a:lnTo>
                    <a:pt x="5711" y="1259"/>
                  </a:lnTo>
                  <a:lnTo>
                    <a:pt x="5730" y="1265"/>
                  </a:lnTo>
                  <a:lnTo>
                    <a:pt x="5755" y="1274"/>
                  </a:lnTo>
                  <a:lnTo>
                    <a:pt x="5786" y="1284"/>
                  </a:lnTo>
                  <a:lnTo>
                    <a:pt x="5825" y="1296"/>
                  </a:lnTo>
                  <a:lnTo>
                    <a:pt x="5871" y="1313"/>
                  </a:lnTo>
                  <a:lnTo>
                    <a:pt x="5880" y="1315"/>
                  </a:lnTo>
                  <a:lnTo>
                    <a:pt x="5890" y="1317"/>
                  </a:lnTo>
                  <a:lnTo>
                    <a:pt x="5912" y="1326"/>
                  </a:lnTo>
                  <a:lnTo>
                    <a:pt x="5941" y="1337"/>
                  </a:lnTo>
                  <a:lnTo>
                    <a:pt x="5972" y="1350"/>
                  </a:lnTo>
                  <a:lnTo>
                    <a:pt x="6002" y="1362"/>
                  </a:lnTo>
                  <a:lnTo>
                    <a:pt x="6013" y="1365"/>
                  </a:lnTo>
                  <a:lnTo>
                    <a:pt x="6024" y="1369"/>
                  </a:lnTo>
                  <a:lnTo>
                    <a:pt x="6035" y="1372"/>
                  </a:lnTo>
                  <a:lnTo>
                    <a:pt x="6046" y="1377"/>
                  </a:lnTo>
                  <a:lnTo>
                    <a:pt x="6059" y="1383"/>
                  </a:lnTo>
                  <a:lnTo>
                    <a:pt x="6070" y="1388"/>
                  </a:lnTo>
                  <a:lnTo>
                    <a:pt x="6090" y="1397"/>
                  </a:lnTo>
                  <a:lnTo>
                    <a:pt x="6125" y="1411"/>
                  </a:lnTo>
                  <a:lnTo>
                    <a:pt x="6135" y="1416"/>
                  </a:lnTo>
                  <a:lnTo>
                    <a:pt x="6145" y="1423"/>
                  </a:lnTo>
                  <a:lnTo>
                    <a:pt x="6145" y="1427"/>
                  </a:lnTo>
                  <a:lnTo>
                    <a:pt x="6145" y="1434"/>
                  </a:lnTo>
                  <a:lnTo>
                    <a:pt x="6125" y="1445"/>
                  </a:lnTo>
                  <a:lnTo>
                    <a:pt x="6110" y="1454"/>
                  </a:lnTo>
                  <a:lnTo>
                    <a:pt x="6095" y="1462"/>
                  </a:lnTo>
                  <a:lnTo>
                    <a:pt x="6073" y="1474"/>
                  </a:lnTo>
                  <a:lnTo>
                    <a:pt x="6058" y="1484"/>
                  </a:lnTo>
                  <a:lnTo>
                    <a:pt x="6041" y="1494"/>
                  </a:lnTo>
                  <a:lnTo>
                    <a:pt x="6026" y="1504"/>
                  </a:lnTo>
                  <a:lnTo>
                    <a:pt x="6010" y="1516"/>
                  </a:lnTo>
                  <a:lnTo>
                    <a:pt x="6001" y="1516"/>
                  </a:lnTo>
                  <a:lnTo>
                    <a:pt x="5991" y="1517"/>
                  </a:lnTo>
                  <a:lnTo>
                    <a:pt x="5953" y="1501"/>
                  </a:lnTo>
                  <a:lnTo>
                    <a:pt x="5924" y="1490"/>
                  </a:lnTo>
                  <a:lnTo>
                    <a:pt x="5903" y="1481"/>
                  </a:lnTo>
                  <a:lnTo>
                    <a:pt x="5885" y="1475"/>
                  </a:lnTo>
                  <a:lnTo>
                    <a:pt x="5871" y="1468"/>
                  </a:lnTo>
                  <a:lnTo>
                    <a:pt x="5858" y="1464"/>
                  </a:lnTo>
                  <a:lnTo>
                    <a:pt x="5843" y="1459"/>
                  </a:lnTo>
                  <a:lnTo>
                    <a:pt x="5827" y="1453"/>
                  </a:lnTo>
                  <a:lnTo>
                    <a:pt x="5803" y="1446"/>
                  </a:lnTo>
                  <a:lnTo>
                    <a:pt x="5783" y="1440"/>
                  </a:lnTo>
                  <a:lnTo>
                    <a:pt x="5761" y="1433"/>
                  </a:lnTo>
                  <a:lnTo>
                    <a:pt x="5739" y="1426"/>
                  </a:lnTo>
                  <a:lnTo>
                    <a:pt x="5727" y="1421"/>
                  </a:lnTo>
                  <a:lnTo>
                    <a:pt x="5716" y="1415"/>
                  </a:lnTo>
                  <a:lnTo>
                    <a:pt x="5707" y="1413"/>
                  </a:lnTo>
                  <a:lnTo>
                    <a:pt x="5699" y="1411"/>
                  </a:lnTo>
                  <a:lnTo>
                    <a:pt x="5688" y="1409"/>
                  </a:lnTo>
                  <a:lnTo>
                    <a:pt x="5679" y="1407"/>
                  </a:lnTo>
                  <a:lnTo>
                    <a:pt x="5669" y="1402"/>
                  </a:lnTo>
                  <a:lnTo>
                    <a:pt x="5658" y="1398"/>
                  </a:lnTo>
                  <a:lnTo>
                    <a:pt x="5631" y="1391"/>
                  </a:lnTo>
                  <a:lnTo>
                    <a:pt x="5605" y="1384"/>
                  </a:lnTo>
                  <a:lnTo>
                    <a:pt x="5579" y="1377"/>
                  </a:lnTo>
                  <a:lnTo>
                    <a:pt x="5549" y="1371"/>
                  </a:lnTo>
                  <a:lnTo>
                    <a:pt x="5528" y="1365"/>
                  </a:lnTo>
                  <a:lnTo>
                    <a:pt x="5506" y="1359"/>
                  </a:lnTo>
                  <a:lnTo>
                    <a:pt x="5480" y="1352"/>
                  </a:lnTo>
                  <a:lnTo>
                    <a:pt x="5447" y="1342"/>
                  </a:lnTo>
                  <a:lnTo>
                    <a:pt x="5416" y="1337"/>
                  </a:lnTo>
                  <a:lnTo>
                    <a:pt x="5398" y="1333"/>
                  </a:lnTo>
                  <a:lnTo>
                    <a:pt x="5382" y="1330"/>
                  </a:lnTo>
                  <a:lnTo>
                    <a:pt x="5361" y="1325"/>
                  </a:lnTo>
                  <a:lnTo>
                    <a:pt x="5324" y="1320"/>
                  </a:lnTo>
                  <a:lnTo>
                    <a:pt x="5302" y="1316"/>
                  </a:lnTo>
                  <a:lnTo>
                    <a:pt x="5283" y="1312"/>
                  </a:lnTo>
                  <a:lnTo>
                    <a:pt x="5259" y="1306"/>
                  </a:lnTo>
                  <a:lnTo>
                    <a:pt x="5240" y="1304"/>
                  </a:lnTo>
                  <a:lnTo>
                    <a:pt x="5222" y="1302"/>
                  </a:lnTo>
                  <a:lnTo>
                    <a:pt x="5202" y="1300"/>
                  </a:lnTo>
                  <a:lnTo>
                    <a:pt x="5182" y="1297"/>
                  </a:lnTo>
                  <a:lnTo>
                    <a:pt x="5175" y="1295"/>
                  </a:lnTo>
                  <a:lnTo>
                    <a:pt x="5168" y="1292"/>
                  </a:lnTo>
                  <a:lnTo>
                    <a:pt x="5151" y="1289"/>
                  </a:lnTo>
                  <a:lnTo>
                    <a:pt x="5131" y="1287"/>
                  </a:lnTo>
                  <a:lnTo>
                    <a:pt x="5100" y="1285"/>
                  </a:lnTo>
                  <a:lnTo>
                    <a:pt x="5045" y="1281"/>
                  </a:lnTo>
                  <a:lnTo>
                    <a:pt x="5025" y="1277"/>
                  </a:lnTo>
                  <a:lnTo>
                    <a:pt x="5009" y="1275"/>
                  </a:lnTo>
                  <a:lnTo>
                    <a:pt x="4993" y="1272"/>
                  </a:lnTo>
                  <a:lnTo>
                    <a:pt x="4968" y="1270"/>
                  </a:lnTo>
                  <a:lnTo>
                    <a:pt x="4948" y="1268"/>
                  </a:lnTo>
                  <a:lnTo>
                    <a:pt x="4926" y="1267"/>
                  </a:lnTo>
                  <a:lnTo>
                    <a:pt x="4905" y="1266"/>
                  </a:lnTo>
                  <a:lnTo>
                    <a:pt x="4883" y="1264"/>
                  </a:lnTo>
                  <a:lnTo>
                    <a:pt x="4841" y="1264"/>
                  </a:lnTo>
                  <a:lnTo>
                    <a:pt x="4798" y="1264"/>
                  </a:lnTo>
                  <a:lnTo>
                    <a:pt x="4756" y="1264"/>
                  </a:lnTo>
                  <a:lnTo>
                    <a:pt x="4713" y="1264"/>
                  </a:lnTo>
                  <a:lnTo>
                    <a:pt x="4671" y="1264"/>
                  </a:lnTo>
                  <a:lnTo>
                    <a:pt x="4628" y="1264"/>
                  </a:lnTo>
                  <a:lnTo>
                    <a:pt x="4584" y="1264"/>
                  </a:lnTo>
                  <a:lnTo>
                    <a:pt x="4541" y="1264"/>
                  </a:lnTo>
                  <a:lnTo>
                    <a:pt x="4467" y="1267"/>
                  </a:lnTo>
                  <a:lnTo>
                    <a:pt x="4427" y="1270"/>
                  </a:lnTo>
                  <a:lnTo>
                    <a:pt x="4408" y="1271"/>
                  </a:lnTo>
                  <a:lnTo>
                    <a:pt x="4397" y="1273"/>
                  </a:lnTo>
                  <a:lnTo>
                    <a:pt x="4384" y="1273"/>
                  </a:lnTo>
                  <a:lnTo>
                    <a:pt x="4371" y="1274"/>
                  </a:lnTo>
                  <a:lnTo>
                    <a:pt x="4363" y="1276"/>
                  </a:lnTo>
                  <a:lnTo>
                    <a:pt x="4355" y="1277"/>
                  </a:lnTo>
                  <a:lnTo>
                    <a:pt x="4346" y="1279"/>
                  </a:lnTo>
                  <a:lnTo>
                    <a:pt x="4337" y="1281"/>
                  </a:lnTo>
                  <a:lnTo>
                    <a:pt x="4292" y="1284"/>
                  </a:lnTo>
                  <a:lnTo>
                    <a:pt x="4264" y="1286"/>
                  </a:lnTo>
                  <a:lnTo>
                    <a:pt x="4240" y="1288"/>
                  </a:lnTo>
                  <a:lnTo>
                    <a:pt x="4209" y="1292"/>
                  </a:lnTo>
                  <a:lnTo>
                    <a:pt x="4202" y="1294"/>
                  </a:lnTo>
                  <a:lnTo>
                    <a:pt x="4196" y="1297"/>
                  </a:lnTo>
                  <a:lnTo>
                    <a:pt x="4175" y="1300"/>
                  </a:lnTo>
                  <a:lnTo>
                    <a:pt x="4155" y="1302"/>
                  </a:lnTo>
                  <a:lnTo>
                    <a:pt x="4135" y="1304"/>
                  </a:lnTo>
                  <a:lnTo>
                    <a:pt x="4115" y="1306"/>
                  </a:lnTo>
                  <a:lnTo>
                    <a:pt x="4083" y="1314"/>
                  </a:lnTo>
                  <a:lnTo>
                    <a:pt x="4048" y="1320"/>
                  </a:lnTo>
                  <a:lnTo>
                    <a:pt x="4013" y="1327"/>
                  </a:lnTo>
                  <a:lnTo>
                    <a:pt x="3982" y="1333"/>
                  </a:lnTo>
                  <a:lnTo>
                    <a:pt x="3970" y="1336"/>
                  </a:lnTo>
                  <a:lnTo>
                    <a:pt x="3957" y="1338"/>
                  </a:lnTo>
                  <a:lnTo>
                    <a:pt x="3944" y="1340"/>
                  </a:lnTo>
                  <a:lnTo>
                    <a:pt x="3931" y="1342"/>
                  </a:lnTo>
                  <a:lnTo>
                    <a:pt x="3919" y="1345"/>
                  </a:lnTo>
                  <a:lnTo>
                    <a:pt x="3906" y="1350"/>
                  </a:lnTo>
                  <a:lnTo>
                    <a:pt x="3894" y="1354"/>
                  </a:lnTo>
                  <a:lnTo>
                    <a:pt x="3881" y="1358"/>
                  </a:lnTo>
                  <a:lnTo>
                    <a:pt x="3870" y="1359"/>
                  </a:lnTo>
                  <a:lnTo>
                    <a:pt x="3862" y="1360"/>
                  </a:lnTo>
                  <a:lnTo>
                    <a:pt x="3851" y="1363"/>
                  </a:lnTo>
                  <a:lnTo>
                    <a:pt x="3832" y="1368"/>
                  </a:lnTo>
                  <a:lnTo>
                    <a:pt x="3823" y="1371"/>
                  </a:lnTo>
                  <a:lnTo>
                    <a:pt x="3803" y="1376"/>
                  </a:lnTo>
                  <a:lnTo>
                    <a:pt x="3777" y="1383"/>
                  </a:lnTo>
                  <a:lnTo>
                    <a:pt x="3750" y="1392"/>
                  </a:lnTo>
                  <a:lnTo>
                    <a:pt x="3743" y="1393"/>
                  </a:lnTo>
                  <a:lnTo>
                    <a:pt x="3735" y="1395"/>
                  </a:lnTo>
                  <a:lnTo>
                    <a:pt x="3727" y="1396"/>
                  </a:lnTo>
                  <a:lnTo>
                    <a:pt x="3718" y="1398"/>
                  </a:lnTo>
                  <a:lnTo>
                    <a:pt x="3692" y="1407"/>
                  </a:lnTo>
                  <a:lnTo>
                    <a:pt x="3665" y="1415"/>
                  </a:lnTo>
                  <a:lnTo>
                    <a:pt x="3639" y="1424"/>
                  </a:lnTo>
                  <a:lnTo>
                    <a:pt x="3613" y="1434"/>
                  </a:lnTo>
                  <a:lnTo>
                    <a:pt x="3586" y="1443"/>
                  </a:lnTo>
                  <a:lnTo>
                    <a:pt x="3560" y="1451"/>
                  </a:lnTo>
                  <a:lnTo>
                    <a:pt x="3534" y="1460"/>
                  </a:lnTo>
                  <a:lnTo>
                    <a:pt x="3507" y="1470"/>
                  </a:lnTo>
                  <a:lnTo>
                    <a:pt x="3488" y="1477"/>
                  </a:lnTo>
                  <a:lnTo>
                    <a:pt x="3468" y="1484"/>
                  </a:lnTo>
                  <a:lnTo>
                    <a:pt x="3449" y="1492"/>
                  </a:lnTo>
                  <a:lnTo>
                    <a:pt x="3429" y="1499"/>
                  </a:lnTo>
                  <a:lnTo>
                    <a:pt x="3410" y="1507"/>
                  </a:lnTo>
                  <a:lnTo>
                    <a:pt x="3389" y="1515"/>
                  </a:lnTo>
                  <a:lnTo>
                    <a:pt x="3370" y="1523"/>
                  </a:lnTo>
                  <a:lnTo>
                    <a:pt x="3350" y="1530"/>
                  </a:lnTo>
                  <a:lnTo>
                    <a:pt x="3342" y="1535"/>
                  </a:lnTo>
                  <a:lnTo>
                    <a:pt x="3333" y="1541"/>
                  </a:lnTo>
                  <a:lnTo>
                    <a:pt x="3314" y="1547"/>
                  </a:lnTo>
                  <a:lnTo>
                    <a:pt x="3298" y="1555"/>
                  </a:lnTo>
                  <a:lnTo>
                    <a:pt x="3281" y="1562"/>
                  </a:lnTo>
                  <a:lnTo>
                    <a:pt x="3261" y="1569"/>
                  </a:lnTo>
                  <a:lnTo>
                    <a:pt x="3249" y="1576"/>
                  </a:lnTo>
                  <a:lnTo>
                    <a:pt x="3240" y="1580"/>
                  </a:lnTo>
                  <a:lnTo>
                    <a:pt x="3229" y="1585"/>
                  </a:lnTo>
                  <a:lnTo>
                    <a:pt x="3216" y="1594"/>
                  </a:lnTo>
                  <a:lnTo>
                    <a:pt x="3172" y="1615"/>
                  </a:lnTo>
                  <a:lnTo>
                    <a:pt x="3144" y="1628"/>
                  </a:lnTo>
                  <a:lnTo>
                    <a:pt x="3126" y="1638"/>
                  </a:lnTo>
                  <a:lnTo>
                    <a:pt x="3110" y="1644"/>
                  </a:lnTo>
                  <a:lnTo>
                    <a:pt x="3104" y="1648"/>
                  </a:lnTo>
                  <a:lnTo>
                    <a:pt x="3090" y="1655"/>
                  </a:lnTo>
                  <a:lnTo>
                    <a:pt x="3064" y="1669"/>
                  </a:lnTo>
                  <a:lnTo>
                    <a:pt x="3022" y="1692"/>
                  </a:lnTo>
                  <a:lnTo>
                    <a:pt x="3015" y="1696"/>
                  </a:lnTo>
                  <a:lnTo>
                    <a:pt x="3006" y="1702"/>
                  </a:lnTo>
                  <a:lnTo>
                    <a:pt x="2985" y="1714"/>
                  </a:lnTo>
                  <a:lnTo>
                    <a:pt x="2948" y="1733"/>
                  </a:lnTo>
                  <a:lnTo>
                    <a:pt x="2947" y="1735"/>
                  </a:lnTo>
                  <a:lnTo>
                    <a:pt x="2945" y="1738"/>
                  </a:lnTo>
                  <a:lnTo>
                    <a:pt x="2932" y="1744"/>
                  </a:lnTo>
                  <a:lnTo>
                    <a:pt x="2916" y="1754"/>
                  </a:lnTo>
                  <a:lnTo>
                    <a:pt x="2891" y="1769"/>
                  </a:lnTo>
                  <a:lnTo>
                    <a:pt x="2845" y="1798"/>
                  </a:lnTo>
                  <a:lnTo>
                    <a:pt x="2794" y="1832"/>
                  </a:lnTo>
                  <a:lnTo>
                    <a:pt x="2755" y="1858"/>
                  </a:lnTo>
                  <a:lnTo>
                    <a:pt x="2728" y="1877"/>
                  </a:lnTo>
                  <a:lnTo>
                    <a:pt x="2708" y="1890"/>
                  </a:lnTo>
                  <a:lnTo>
                    <a:pt x="2696" y="1898"/>
                  </a:lnTo>
                  <a:lnTo>
                    <a:pt x="2689" y="1903"/>
                  </a:lnTo>
                  <a:lnTo>
                    <a:pt x="2686" y="1905"/>
                  </a:lnTo>
                  <a:lnTo>
                    <a:pt x="2683" y="1906"/>
                  </a:lnTo>
                  <a:lnTo>
                    <a:pt x="2658" y="1925"/>
                  </a:lnTo>
                  <a:lnTo>
                    <a:pt x="2639" y="1939"/>
                  </a:lnTo>
                  <a:lnTo>
                    <a:pt x="2624" y="1951"/>
                  </a:lnTo>
                  <a:lnTo>
                    <a:pt x="2611" y="1960"/>
                  </a:lnTo>
                  <a:lnTo>
                    <a:pt x="2608" y="1963"/>
                  </a:lnTo>
                  <a:lnTo>
                    <a:pt x="2601" y="1968"/>
                  </a:lnTo>
                  <a:lnTo>
                    <a:pt x="2587" y="1979"/>
                  </a:lnTo>
                  <a:lnTo>
                    <a:pt x="2559" y="1999"/>
                  </a:lnTo>
                  <a:lnTo>
                    <a:pt x="2550" y="2009"/>
                  </a:lnTo>
                  <a:lnTo>
                    <a:pt x="2539" y="2020"/>
                  </a:lnTo>
                  <a:lnTo>
                    <a:pt x="2533" y="2023"/>
                  </a:lnTo>
                  <a:lnTo>
                    <a:pt x="2523" y="2031"/>
                  </a:lnTo>
                  <a:lnTo>
                    <a:pt x="2508" y="2043"/>
                  </a:lnTo>
                  <a:lnTo>
                    <a:pt x="2482" y="2063"/>
                  </a:lnTo>
                  <a:lnTo>
                    <a:pt x="2474" y="2071"/>
                  </a:lnTo>
                  <a:lnTo>
                    <a:pt x="2464" y="2080"/>
                  </a:lnTo>
                  <a:lnTo>
                    <a:pt x="2453" y="2090"/>
                  </a:lnTo>
                  <a:lnTo>
                    <a:pt x="2443" y="2099"/>
                  </a:lnTo>
                  <a:lnTo>
                    <a:pt x="2433" y="2105"/>
                  </a:lnTo>
                  <a:lnTo>
                    <a:pt x="2422" y="2114"/>
                  </a:lnTo>
                  <a:lnTo>
                    <a:pt x="2386" y="2147"/>
                  </a:lnTo>
                  <a:lnTo>
                    <a:pt x="2350" y="2181"/>
                  </a:lnTo>
                  <a:lnTo>
                    <a:pt x="2314" y="2215"/>
                  </a:lnTo>
                  <a:lnTo>
                    <a:pt x="2277" y="2250"/>
                  </a:lnTo>
                  <a:lnTo>
                    <a:pt x="2247" y="2281"/>
                  </a:lnTo>
                  <a:lnTo>
                    <a:pt x="2217" y="2313"/>
                  </a:lnTo>
                  <a:lnTo>
                    <a:pt x="2187" y="2343"/>
                  </a:lnTo>
                  <a:lnTo>
                    <a:pt x="2156" y="2375"/>
                  </a:lnTo>
                  <a:lnTo>
                    <a:pt x="2144" y="2391"/>
                  </a:lnTo>
                  <a:lnTo>
                    <a:pt x="2131" y="2406"/>
                  </a:lnTo>
                  <a:lnTo>
                    <a:pt x="2117" y="2421"/>
                  </a:lnTo>
                  <a:lnTo>
                    <a:pt x="2105" y="2438"/>
                  </a:lnTo>
                  <a:lnTo>
                    <a:pt x="2097" y="2445"/>
                  </a:lnTo>
                  <a:lnTo>
                    <a:pt x="2088" y="2453"/>
                  </a:lnTo>
                  <a:lnTo>
                    <a:pt x="2078" y="2465"/>
                  </a:lnTo>
                  <a:lnTo>
                    <a:pt x="2069" y="2477"/>
                  </a:lnTo>
                  <a:lnTo>
                    <a:pt x="2057" y="2492"/>
                  </a:lnTo>
                  <a:lnTo>
                    <a:pt x="2040" y="2514"/>
                  </a:lnTo>
                  <a:lnTo>
                    <a:pt x="2031" y="2523"/>
                  </a:lnTo>
                  <a:lnTo>
                    <a:pt x="2020" y="2536"/>
                  </a:lnTo>
                  <a:lnTo>
                    <a:pt x="2009" y="2548"/>
                  </a:lnTo>
                  <a:lnTo>
                    <a:pt x="2003" y="2556"/>
                  </a:lnTo>
                  <a:lnTo>
                    <a:pt x="1995" y="2567"/>
                  </a:lnTo>
                  <a:lnTo>
                    <a:pt x="1986" y="2579"/>
                  </a:lnTo>
                  <a:lnTo>
                    <a:pt x="1978" y="2591"/>
                  </a:lnTo>
                  <a:lnTo>
                    <a:pt x="1968" y="2603"/>
                  </a:lnTo>
                  <a:lnTo>
                    <a:pt x="1964" y="2607"/>
                  </a:lnTo>
                  <a:lnTo>
                    <a:pt x="1959" y="2611"/>
                  </a:lnTo>
                  <a:lnTo>
                    <a:pt x="1943" y="2634"/>
                  </a:lnTo>
                  <a:lnTo>
                    <a:pt x="1934" y="2647"/>
                  </a:lnTo>
                  <a:lnTo>
                    <a:pt x="1928" y="2654"/>
                  </a:lnTo>
                  <a:lnTo>
                    <a:pt x="1925" y="2657"/>
                  </a:lnTo>
                  <a:lnTo>
                    <a:pt x="1914" y="2675"/>
                  </a:lnTo>
                  <a:lnTo>
                    <a:pt x="1902" y="2692"/>
                  </a:lnTo>
                  <a:lnTo>
                    <a:pt x="1882" y="2719"/>
                  </a:lnTo>
                  <a:lnTo>
                    <a:pt x="1850" y="2765"/>
                  </a:lnTo>
                  <a:lnTo>
                    <a:pt x="1831" y="2796"/>
                  </a:lnTo>
                  <a:lnTo>
                    <a:pt x="1810" y="2828"/>
                  </a:lnTo>
                  <a:lnTo>
                    <a:pt x="1790" y="2860"/>
                  </a:lnTo>
                  <a:lnTo>
                    <a:pt x="1768" y="2893"/>
                  </a:lnTo>
                  <a:lnTo>
                    <a:pt x="1750" y="2924"/>
                  </a:lnTo>
                  <a:lnTo>
                    <a:pt x="1730" y="2957"/>
                  </a:lnTo>
                  <a:lnTo>
                    <a:pt x="1712" y="2988"/>
                  </a:lnTo>
                  <a:lnTo>
                    <a:pt x="1692" y="3021"/>
                  </a:lnTo>
                  <a:lnTo>
                    <a:pt x="1676" y="3052"/>
                  </a:lnTo>
                  <a:lnTo>
                    <a:pt x="1663" y="3078"/>
                  </a:lnTo>
                  <a:lnTo>
                    <a:pt x="1652" y="3098"/>
                  </a:lnTo>
                  <a:lnTo>
                    <a:pt x="1643" y="3116"/>
                  </a:lnTo>
                  <a:lnTo>
                    <a:pt x="1636" y="3131"/>
                  </a:lnTo>
                  <a:lnTo>
                    <a:pt x="1628" y="3146"/>
                  </a:lnTo>
                  <a:lnTo>
                    <a:pt x="1620" y="3163"/>
                  </a:lnTo>
                  <a:lnTo>
                    <a:pt x="1610" y="3182"/>
                  </a:lnTo>
                  <a:lnTo>
                    <a:pt x="1605" y="3189"/>
                  </a:lnTo>
                  <a:lnTo>
                    <a:pt x="1601" y="3198"/>
                  </a:lnTo>
                  <a:lnTo>
                    <a:pt x="1594" y="3213"/>
                  </a:lnTo>
                  <a:lnTo>
                    <a:pt x="1581" y="3241"/>
                  </a:lnTo>
                  <a:lnTo>
                    <a:pt x="1578" y="3248"/>
                  </a:lnTo>
                  <a:lnTo>
                    <a:pt x="1571" y="3263"/>
                  </a:lnTo>
                  <a:lnTo>
                    <a:pt x="1560" y="3287"/>
                  </a:lnTo>
                  <a:lnTo>
                    <a:pt x="1545" y="3324"/>
                  </a:lnTo>
                  <a:lnTo>
                    <a:pt x="1540" y="3333"/>
                  </a:lnTo>
                  <a:lnTo>
                    <a:pt x="1534" y="3342"/>
                  </a:lnTo>
                  <a:lnTo>
                    <a:pt x="1530" y="3352"/>
                  </a:lnTo>
                  <a:lnTo>
                    <a:pt x="1527" y="3362"/>
                  </a:lnTo>
                  <a:lnTo>
                    <a:pt x="1523" y="3373"/>
                  </a:lnTo>
                  <a:lnTo>
                    <a:pt x="1519" y="3383"/>
                  </a:lnTo>
                  <a:lnTo>
                    <a:pt x="1515" y="3393"/>
                  </a:lnTo>
                  <a:lnTo>
                    <a:pt x="1509" y="3402"/>
                  </a:lnTo>
                  <a:lnTo>
                    <a:pt x="1503" y="3421"/>
                  </a:lnTo>
                  <a:lnTo>
                    <a:pt x="1496" y="3440"/>
                  </a:lnTo>
                  <a:lnTo>
                    <a:pt x="1488" y="3458"/>
                  </a:lnTo>
                  <a:lnTo>
                    <a:pt x="1482" y="3478"/>
                  </a:lnTo>
                  <a:lnTo>
                    <a:pt x="1479" y="3484"/>
                  </a:lnTo>
                  <a:lnTo>
                    <a:pt x="1475" y="3491"/>
                  </a:lnTo>
                  <a:lnTo>
                    <a:pt x="1466" y="3519"/>
                  </a:lnTo>
                  <a:lnTo>
                    <a:pt x="1459" y="3538"/>
                  </a:lnTo>
                  <a:lnTo>
                    <a:pt x="1453" y="3555"/>
                  </a:lnTo>
                  <a:lnTo>
                    <a:pt x="1447" y="3576"/>
                  </a:lnTo>
                  <a:lnTo>
                    <a:pt x="1441" y="3595"/>
                  </a:lnTo>
                  <a:lnTo>
                    <a:pt x="1434" y="3616"/>
                  </a:lnTo>
                  <a:lnTo>
                    <a:pt x="1425" y="3641"/>
                  </a:lnTo>
                  <a:lnTo>
                    <a:pt x="1414" y="3667"/>
                  </a:lnTo>
                  <a:lnTo>
                    <a:pt x="1414" y="3674"/>
                  </a:lnTo>
                  <a:lnTo>
                    <a:pt x="1413" y="3682"/>
                  </a:lnTo>
                  <a:lnTo>
                    <a:pt x="1406" y="3704"/>
                  </a:lnTo>
                  <a:lnTo>
                    <a:pt x="1398" y="3730"/>
                  </a:lnTo>
                  <a:lnTo>
                    <a:pt x="1391" y="3754"/>
                  </a:lnTo>
                  <a:lnTo>
                    <a:pt x="1385" y="3769"/>
                  </a:lnTo>
                  <a:lnTo>
                    <a:pt x="1375" y="3808"/>
                  </a:lnTo>
                  <a:lnTo>
                    <a:pt x="1368" y="3836"/>
                  </a:lnTo>
                  <a:lnTo>
                    <a:pt x="1362" y="3864"/>
                  </a:lnTo>
                  <a:lnTo>
                    <a:pt x="1354" y="3904"/>
                  </a:lnTo>
                  <a:lnTo>
                    <a:pt x="1349" y="3918"/>
                  </a:lnTo>
                  <a:lnTo>
                    <a:pt x="1345" y="3931"/>
                  </a:lnTo>
                  <a:lnTo>
                    <a:pt x="1343" y="3945"/>
                  </a:lnTo>
                  <a:lnTo>
                    <a:pt x="1341" y="3961"/>
                  </a:lnTo>
                  <a:lnTo>
                    <a:pt x="1338" y="3975"/>
                  </a:lnTo>
                  <a:lnTo>
                    <a:pt x="1335" y="3989"/>
                  </a:lnTo>
                  <a:lnTo>
                    <a:pt x="1331" y="4004"/>
                  </a:lnTo>
                  <a:lnTo>
                    <a:pt x="1325" y="4019"/>
                  </a:lnTo>
                  <a:lnTo>
                    <a:pt x="1324" y="4033"/>
                  </a:lnTo>
                  <a:lnTo>
                    <a:pt x="1323" y="4047"/>
                  </a:lnTo>
                  <a:lnTo>
                    <a:pt x="1321" y="4061"/>
                  </a:lnTo>
                  <a:lnTo>
                    <a:pt x="1319" y="4076"/>
                  </a:lnTo>
                  <a:lnTo>
                    <a:pt x="1317" y="4086"/>
                  </a:lnTo>
                  <a:lnTo>
                    <a:pt x="1314" y="4097"/>
                  </a:lnTo>
                  <a:lnTo>
                    <a:pt x="1311" y="4108"/>
                  </a:lnTo>
                  <a:lnTo>
                    <a:pt x="1308" y="4120"/>
                  </a:lnTo>
                  <a:lnTo>
                    <a:pt x="1307" y="4136"/>
                  </a:lnTo>
                  <a:lnTo>
                    <a:pt x="1305" y="4153"/>
                  </a:lnTo>
                  <a:lnTo>
                    <a:pt x="1304" y="4170"/>
                  </a:lnTo>
                  <a:lnTo>
                    <a:pt x="1302" y="4187"/>
                  </a:lnTo>
                  <a:lnTo>
                    <a:pt x="1300" y="4197"/>
                  </a:lnTo>
                  <a:lnTo>
                    <a:pt x="1296" y="4207"/>
                  </a:lnTo>
                  <a:lnTo>
                    <a:pt x="1294" y="4216"/>
                  </a:lnTo>
                  <a:lnTo>
                    <a:pt x="1291" y="4226"/>
                  </a:lnTo>
                  <a:lnTo>
                    <a:pt x="1288" y="4251"/>
                  </a:lnTo>
                  <a:lnTo>
                    <a:pt x="1286" y="4272"/>
                  </a:lnTo>
                  <a:lnTo>
                    <a:pt x="1285" y="4298"/>
                  </a:lnTo>
                  <a:lnTo>
                    <a:pt x="1282" y="4341"/>
                  </a:lnTo>
                  <a:lnTo>
                    <a:pt x="1279" y="4355"/>
                  </a:lnTo>
                  <a:lnTo>
                    <a:pt x="1278" y="4365"/>
                  </a:lnTo>
                  <a:lnTo>
                    <a:pt x="1276" y="4378"/>
                  </a:lnTo>
                  <a:lnTo>
                    <a:pt x="1273" y="4400"/>
                  </a:lnTo>
                  <a:lnTo>
                    <a:pt x="1272" y="4419"/>
                  </a:lnTo>
                  <a:lnTo>
                    <a:pt x="1271" y="4438"/>
                  </a:lnTo>
                  <a:lnTo>
                    <a:pt x="1270" y="4457"/>
                  </a:lnTo>
                  <a:lnTo>
                    <a:pt x="1269" y="4478"/>
                  </a:lnTo>
                  <a:lnTo>
                    <a:pt x="1268" y="4577"/>
                  </a:lnTo>
                  <a:lnTo>
                    <a:pt x="1268" y="4654"/>
                  </a:lnTo>
                  <a:lnTo>
                    <a:pt x="1268" y="4713"/>
                  </a:lnTo>
                  <a:lnTo>
                    <a:pt x="1268" y="4757"/>
                  </a:lnTo>
                  <a:lnTo>
                    <a:pt x="1268" y="4792"/>
                  </a:lnTo>
                  <a:lnTo>
                    <a:pt x="1268" y="4822"/>
                  </a:lnTo>
                  <a:lnTo>
                    <a:pt x="1268" y="4855"/>
                  </a:lnTo>
                  <a:lnTo>
                    <a:pt x="1269" y="4892"/>
                  </a:lnTo>
                  <a:lnTo>
                    <a:pt x="1270" y="4914"/>
                  </a:lnTo>
                  <a:lnTo>
                    <a:pt x="1271" y="4935"/>
                  </a:lnTo>
                  <a:lnTo>
                    <a:pt x="1272" y="4958"/>
                  </a:lnTo>
                  <a:lnTo>
                    <a:pt x="1273" y="4980"/>
                  </a:lnTo>
                  <a:lnTo>
                    <a:pt x="1275" y="4995"/>
                  </a:lnTo>
                  <a:lnTo>
                    <a:pt x="1278" y="5009"/>
                  </a:lnTo>
                  <a:lnTo>
                    <a:pt x="1280" y="5024"/>
                  </a:lnTo>
                  <a:lnTo>
                    <a:pt x="1282" y="5040"/>
                  </a:lnTo>
                  <a:lnTo>
                    <a:pt x="1284" y="5068"/>
                  </a:lnTo>
                  <a:lnTo>
                    <a:pt x="1286" y="5098"/>
                  </a:lnTo>
                  <a:lnTo>
                    <a:pt x="1288" y="5127"/>
                  </a:lnTo>
                  <a:lnTo>
                    <a:pt x="1291" y="5157"/>
                  </a:lnTo>
                  <a:lnTo>
                    <a:pt x="1294" y="5167"/>
                  </a:lnTo>
                  <a:lnTo>
                    <a:pt x="1296" y="5175"/>
                  </a:lnTo>
                  <a:lnTo>
                    <a:pt x="1299" y="5184"/>
                  </a:lnTo>
                  <a:lnTo>
                    <a:pt x="1302" y="5198"/>
                  </a:lnTo>
                  <a:lnTo>
                    <a:pt x="1304" y="5217"/>
                  </a:lnTo>
                  <a:lnTo>
                    <a:pt x="1306" y="5237"/>
                  </a:lnTo>
                  <a:lnTo>
                    <a:pt x="1308" y="5256"/>
                  </a:lnTo>
                  <a:lnTo>
                    <a:pt x="1311" y="5276"/>
                  </a:lnTo>
                  <a:lnTo>
                    <a:pt x="1313" y="5285"/>
                  </a:lnTo>
                  <a:lnTo>
                    <a:pt x="1315" y="5294"/>
                  </a:lnTo>
                  <a:lnTo>
                    <a:pt x="1317" y="5304"/>
                  </a:lnTo>
                  <a:lnTo>
                    <a:pt x="1319" y="5315"/>
                  </a:lnTo>
                  <a:lnTo>
                    <a:pt x="1321" y="5330"/>
                  </a:lnTo>
                  <a:lnTo>
                    <a:pt x="1324" y="5346"/>
                  </a:lnTo>
                  <a:lnTo>
                    <a:pt x="1326" y="5362"/>
                  </a:lnTo>
                  <a:lnTo>
                    <a:pt x="1328" y="5378"/>
                  </a:lnTo>
                  <a:lnTo>
                    <a:pt x="1332" y="5393"/>
                  </a:lnTo>
                  <a:lnTo>
                    <a:pt x="1338" y="5408"/>
                  </a:lnTo>
                  <a:lnTo>
                    <a:pt x="1340" y="5422"/>
                  </a:lnTo>
                  <a:lnTo>
                    <a:pt x="1342" y="5437"/>
                  </a:lnTo>
                  <a:lnTo>
                    <a:pt x="1344" y="5451"/>
                  </a:lnTo>
                  <a:lnTo>
                    <a:pt x="1346" y="5465"/>
                  </a:lnTo>
                  <a:lnTo>
                    <a:pt x="1353" y="5490"/>
                  </a:lnTo>
                  <a:lnTo>
                    <a:pt x="1360" y="5518"/>
                  </a:lnTo>
                  <a:lnTo>
                    <a:pt x="1367" y="5545"/>
                  </a:lnTo>
                  <a:lnTo>
                    <a:pt x="1374" y="5570"/>
                  </a:lnTo>
                  <a:lnTo>
                    <a:pt x="1377" y="5580"/>
                  </a:lnTo>
                  <a:lnTo>
                    <a:pt x="1380" y="5590"/>
                  </a:lnTo>
                  <a:lnTo>
                    <a:pt x="1382" y="5602"/>
                  </a:lnTo>
                  <a:lnTo>
                    <a:pt x="1384" y="5613"/>
                  </a:lnTo>
                  <a:lnTo>
                    <a:pt x="1390" y="5634"/>
                  </a:lnTo>
                  <a:lnTo>
                    <a:pt x="1396" y="5655"/>
                  </a:lnTo>
                  <a:lnTo>
                    <a:pt x="1402" y="5677"/>
                  </a:lnTo>
                  <a:lnTo>
                    <a:pt x="1409" y="5698"/>
                  </a:lnTo>
                  <a:lnTo>
                    <a:pt x="1415" y="5720"/>
                  </a:lnTo>
                  <a:lnTo>
                    <a:pt x="1423" y="5741"/>
                  </a:lnTo>
                  <a:lnTo>
                    <a:pt x="1429" y="5763"/>
                  </a:lnTo>
                  <a:lnTo>
                    <a:pt x="1436" y="5784"/>
                  </a:lnTo>
                  <a:lnTo>
                    <a:pt x="1459" y="5847"/>
                  </a:lnTo>
                  <a:lnTo>
                    <a:pt x="1472" y="5882"/>
                  </a:lnTo>
                  <a:lnTo>
                    <a:pt x="1477" y="5897"/>
                  </a:lnTo>
                  <a:lnTo>
                    <a:pt x="1479" y="5903"/>
                  </a:lnTo>
                  <a:lnTo>
                    <a:pt x="1499" y="5950"/>
                  </a:lnTo>
                  <a:lnTo>
                    <a:pt x="1514" y="5989"/>
                  </a:lnTo>
                  <a:lnTo>
                    <a:pt x="1527" y="6021"/>
                  </a:lnTo>
                  <a:lnTo>
                    <a:pt x="1539" y="6047"/>
                  </a:lnTo>
                  <a:lnTo>
                    <a:pt x="1548" y="6069"/>
                  </a:lnTo>
                  <a:lnTo>
                    <a:pt x="1556" y="6087"/>
                  </a:lnTo>
                  <a:lnTo>
                    <a:pt x="1563" y="6103"/>
                  </a:lnTo>
                  <a:lnTo>
                    <a:pt x="1568" y="6117"/>
                  </a:lnTo>
                  <a:lnTo>
                    <a:pt x="1588" y="6156"/>
                  </a:lnTo>
                  <a:lnTo>
                    <a:pt x="1604" y="6187"/>
                  </a:lnTo>
                  <a:lnTo>
                    <a:pt x="1619" y="6215"/>
                  </a:lnTo>
                  <a:lnTo>
                    <a:pt x="1631" y="6238"/>
                  </a:lnTo>
                  <a:lnTo>
                    <a:pt x="1641" y="6258"/>
                  </a:lnTo>
                  <a:lnTo>
                    <a:pt x="1650" y="6275"/>
                  </a:lnTo>
                  <a:lnTo>
                    <a:pt x="1659" y="6290"/>
                  </a:lnTo>
                  <a:lnTo>
                    <a:pt x="1666" y="6305"/>
                  </a:lnTo>
                  <a:lnTo>
                    <a:pt x="1676" y="6324"/>
                  </a:lnTo>
                  <a:lnTo>
                    <a:pt x="1686" y="6343"/>
                  </a:lnTo>
                  <a:lnTo>
                    <a:pt x="1698" y="6362"/>
                  </a:lnTo>
                  <a:lnTo>
                    <a:pt x="1709" y="6381"/>
                  </a:lnTo>
                  <a:lnTo>
                    <a:pt x="1727" y="6411"/>
                  </a:lnTo>
                  <a:lnTo>
                    <a:pt x="1746" y="6441"/>
                  </a:lnTo>
                  <a:lnTo>
                    <a:pt x="1764" y="6470"/>
                  </a:lnTo>
                  <a:lnTo>
                    <a:pt x="1784" y="6500"/>
                  </a:lnTo>
                  <a:lnTo>
                    <a:pt x="1798" y="6529"/>
                  </a:lnTo>
                  <a:lnTo>
                    <a:pt x="1813" y="6558"/>
                  </a:lnTo>
                  <a:lnTo>
                    <a:pt x="1827" y="6586"/>
                  </a:lnTo>
                  <a:lnTo>
                    <a:pt x="1841" y="6615"/>
                  </a:lnTo>
                  <a:lnTo>
                    <a:pt x="1856" y="6638"/>
                  </a:lnTo>
                  <a:lnTo>
                    <a:pt x="1865" y="6650"/>
                  </a:lnTo>
                  <a:lnTo>
                    <a:pt x="1870" y="6658"/>
                  </a:lnTo>
                  <a:lnTo>
                    <a:pt x="1874" y="6666"/>
                  </a:lnTo>
                  <a:lnTo>
                    <a:pt x="1881" y="6677"/>
                  </a:lnTo>
                  <a:lnTo>
                    <a:pt x="1888" y="6687"/>
                  </a:lnTo>
                  <a:lnTo>
                    <a:pt x="1897" y="6698"/>
                  </a:lnTo>
                  <a:lnTo>
                    <a:pt x="1905" y="6709"/>
                  </a:lnTo>
                  <a:lnTo>
                    <a:pt x="1917" y="6724"/>
                  </a:lnTo>
                  <a:lnTo>
                    <a:pt x="1929" y="6739"/>
                  </a:lnTo>
                  <a:lnTo>
                    <a:pt x="1940" y="6752"/>
                  </a:lnTo>
                  <a:lnTo>
                    <a:pt x="1949" y="6762"/>
                  </a:lnTo>
                  <a:lnTo>
                    <a:pt x="1958" y="6772"/>
                  </a:lnTo>
                  <a:lnTo>
                    <a:pt x="1968" y="6782"/>
                  </a:lnTo>
                  <a:lnTo>
                    <a:pt x="1978" y="6792"/>
                  </a:lnTo>
                  <a:lnTo>
                    <a:pt x="1988" y="6804"/>
                  </a:lnTo>
                  <a:lnTo>
                    <a:pt x="1990" y="6808"/>
                  </a:lnTo>
                  <a:lnTo>
                    <a:pt x="1994" y="6814"/>
                  </a:lnTo>
                  <a:lnTo>
                    <a:pt x="1994" y="6819"/>
                  </a:lnTo>
                  <a:lnTo>
                    <a:pt x="1994" y="6826"/>
                  </a:lnTo>
                  <a:lnTo>
                    <a:pt x="1985" y="6840"/>
                  </a:lnTo>
                  <a:lnTo>
                    <a:pt x="1976" y="6853"/>
                  </a:lnTo>
                  <a:lnTo>
                    <a:pt x="1963" y="6872"/>
                  </a:lnTo>
                  <a:lnTo>
                    <a:pt x="1943" y="6903"/>
                  </a:lnTo>
                  <a:lnTo>
                    <a:pt x="1941" y="6905"/>
                  </a:lnTo>
                  <a:lnTo>
                    <a:pt x="1938" y="6908"/>
                  </a:lnTo>
                  <a:lnTo>
                    <a:pt x="1933" y="6916"/>
                  </a:lnTo>
                  <a:lnTo>
                    <a:pt x="1924" y="6927"/>
                  </a:lnTo>
                  <a:lnTo>
                    <a:pt x="1921" y="6928"/>
                  </a:lnTo>
                  <a:lnTo>
                    <a:pt x="1918" y="6929"/>
                  </a:lnTo>
                  <a:close/>
                  <a:moveTo>
                    <a:pt x="1828" y="8133"/>
                  </a:moveTo>
                  <a:lnTo>
                    <a:pt x="1823" y="8129"/>
                  </a:lnTo>
                  <a:lnTo>
                    <a:pt x="1810" y="8118"/>
                  </a:lnTo>
                  <a:lnTo>
                    <a:pt x="1791" y="8102"/>
                  </a:lnTo>
                  <a:lnTo>
                    <a:pt x="1776" y="8088"/>
                  </a:lnTo>
                  <a:lnTo>
                    <a:pt x="1762" y="8077"/>
                  </a:lnTo>
                  <a:lnTo>
                    <a:pt x="1752" y="8068"/>
                  </a:lnTo>
                  <a:lnTo>
                    <a:pt x="1743" y="8059"/>
                  </a:lnTo>
                  <a:lnTo>
                    <a:pt x="1722" y="8041"/>
                  </a:lnTo>
                  <a:lnTo>
                    <a:pt x="1709" y="8029"/>
                  </a:lnTo>
                  <a:lnTo>
                    <a:pt x="1697" y="8019"/>
                  </a:lnTo>
                  <a:lnTo>
                    <a:pt x="1667" y="7990"/>
                  </a:lnTo>
                  <a:lnTo>
                    <a:pt x="1650" y="7975"/>
                  </a:lnTo>
                  <a:lnTo>
                    <a:pt x="1642" y="7968"/>
                  </a:lnTo>
                  <a:lnTo>
                    <a:pt x="1637" y="7965"/>
                  </a:lnTo>
                  <a:lnTo>
                    <a:pt x="1576" y="7900"/>
                  </a:lnTo>
                  <a:lnTo>
                    <a:pt x="1543" y="7867"/>
                  </a:lnTo>
                  <a:lnTo>
                    <a:pt x="1529" y="7855"/>
                  </a:lnTo>
                  <a:lnTo>
                    <a:pt x="1525" y="7852"/>
                  </a:lnTo>
                  <a:lnTo>
                    <a:pt x="1511" y="7839"/>
                  </a:lnTo>
                  <a:lnTo>
                    <a:pt x="1503" y="7830"/>
                  </a:lnTo>
                  <a:lnTo>
                    <a:pt x="1500" y="7827"/>
                  </a:lnTo>
                  <a:lnTo>
                    <a:pt x="1499" y="7824"/>
                  </a:lnTo>
                  <a:lnTo>
                    <a:pt x="1486" y="7812"/>
                  </a:lnTo>
                  <a:lnTo>
                    <a:pt x="1478" y="7803"/>
                  </a:lnTo>
                  <a:lnTo>
                    <a:pt x="1470" y="7796"/>
                  </a:lnTo>
                  <a:lnTo>
                    <a:pt x="1461" y="7786"/>
                  </a:lnTo>
                  <a:lnTo>
                    <a:pt x="1452" y="7778"/>
                  </a:lnTo>
                  <a:lnTo>
                    <a:pt x="1443" y="7769"/>
                  </a:lnTo>
                  <a:lnTo>
                    <a:pt x="1432" y="7755"/>
                  </a:lnTo>
                  <a:lnTo>
                    <a:pt x="1420" y="7739"/>
                  </a:lnTo>
                  <a:lnTo>
                    <a:pt x="1398" y="7719"/>
                  </a:lnTo>
                  <a:lnTo>
                    <a:pt x="1383" y="7703"/>
                  </a:lnTo>
                  <a:lnTo>
                    <a:pt x="1366" y="7685"/>
                  </a:lnTo>
                  <a:lnTo>
                    <a:pt x="1341" y="7657"/>
                  </a:lnTo>
                  <a:lnTo>
                    <a:pt x="1334" y="7650"/>
                  </a:lnTo>
                  <a:lnTo>
                    <a:pt x="1326" y="7641"/>
                  </a:lnTo>
                  <a:lnTo>
                    <a:pt x="1316" y="7628"/>
                  </a:lnTo>
                  <a:lnTo>
                    <a:pt x="1306" y="7615"/>
                  </a:lnTo>
                  <a:lnTo>
                    <a:pt x="1282" y="7586"/>
                  </a:lnTo>
                  <a:lnTo>
                    <a:pt x="1263" y="7564"/>
                  </a:lnTo>
                  <a:lnTo>
                    <a:pt x="1247" y="7544"/>
                  </a:lnTo>
                  <a:lnTo>
                    <a:pt x="1233" y="7528"/>
                  </a:lnTo>
                  <a:lnTo>
                    <a:pt x="1220" y="7512"/>
                  </a:lnTo>
                  <a:lnTo>
                    <a:pt x="1205" y="7495"/>
                  </a:lnTo>
                  <a:lnTo>
                    <a:pt x="1190" y="7477"/>
                  </a:lnTo>
                  <a:lnTo>
                    <a:pt x="1171" y="7454"/>
                  </a:lnTo>
                  <a:lnTo>
                    <a:pt x="1161" y="7440"/>
                  </a:lnTo>
                  <a:lnTo>
                    <a:pt x="1140" y="7410"/>
                  </a:lnTo>
                  <a:lnTo>
                    <a:pt x="1117" y="7381"/>
                  </a:lnTo>
                  <a:lnTo>
                    <a:pt x="1103" y="7365"/>
                  </a:lnTo>
                  <a:lnTo>
                    <a:pt x="1101" y="7360"/>
                  </a:lnTo>
                  <a:lnTo>
                    <a:pt x="1095" y="7354"/>
                  </a:lnTo>
                  <a:lnTo>
                    <a:pt x="1086" y="7340"/>
                  </a:lnTo>
                  <a:lnTo>
                    <a:pt x="1070" y="7317"/>
                  </a:lnTo>
                  <a:lnTo>
                    <a:pt x="1062" y="7307"/>
                  </a:lnTo>
                  <a:lnTo>
                    <a:pt x="1053" y="7297"/>
                  </a:lnTo>
                  <a:lnTo>
                    <a:pt x="1021" y="7248"/>
                  </a:lnTo>
                  <a:lnTo>
                    <a:pt x="1000" y="7220"/>
                  </a:lnTo>
                  <a:lnTo>
                    <a:pt x="988" y="7202"/>
                  </a:lnTo>
                  <a:lnTo>
                    <a:pt x="976" y="7184"/>
                  </a:lnTo>
                  <a:lnTo>
                    <a:pt x="975" y="7183"/>
                  </a:lnTo>
                  <a:lnTo>
                    <a:pt x="972" y="7180"/>
                  </a:lnTo>
                  <a:lnTo>
                    <a:pt x="968" y="7173"/>
                  </a:lnTo>
                  <a:lnTo>
                    <a:pt x="959" y="7161"/>
                  </a:lnTo>
                  <a:lnTo>
                    <a:pt x="946" y="7139"/>
                  </a:lnTo>
                  <a:lnTo>
                    <a:pt x="925" y="7107"/>
                  </a:lnTo>
                  <a:lnTo>
                    <a:pt x="896" y="7063"/>
                  </a:lnTo>
                  <a:lnTo>
                    <a:pt x="858" y="7005"/>
                  </a:lnTo>
                  <a:lnTo>
                    <a:pt x="830" y="6956"/>
                  </a:lnTo>
                  <a:lnTo>
                    <a:pt x="808" y="6918"/>
                  </a:lnTo>
                  <a:lnTo>
                    <a:pt x="791" y="6888"/>
                  </a:lnTo>
                  <a:lnTo>
                    <a:pt x="777" y="6863"/>
                  </a:lnTo>
                  <a:lnTo>
                    <a:pt x="765" y="6842"/>
                  </a:lnTo>
                  <a:lnTo>
                    <a:pt x="753" y="6819"/>
                  </a:lnTo>
                  <a:lnTo>
                    <a:pt x="738" y="6794"/>
                  </a:lnTo>
                  <a:lnTo>
                    <a:pt x="721" y="6762"/>
                  </a:lnTo>
                  <a:lnTo>
                    <a:pt x="701" y="6726"/>
                  </a:lnTo>
                  <a:lnTo>
                    <a:pt x="683" y="6689"/>
                  </a:lnTo>
                  <a:lnTo>
                    <a:pt x="664" y="6652"/>
                  </a:lnTo>
                  <a:lnTo>
                    <a:pt x="645" y="6615"/>
                  </a:lnTo>
                  <a:lnTo>
                    <a:pt x="637" y="6598"/>
                  </a:lnTo>
                  <a:lnTo>
                    <a:pt x="625" y="6569"/>
                  </a:lnTo>
                  <a:lnTo>
                    <a:pt x="608" y="6534"/>
                  </a:lnTo>
                  <a:lnTo>
                    <a:pt x="591" y="6493"/>
                  </a:lnTo>
                  <a:lnTo>
                    <a:pt x="571" y="6450"/>
                  </a:lnTo>
                  <a:lnTo>
                    <a:pt x="552" y="6407"/>
                  </a:lnTo>
                  <a:lnTo>
                    <a:pt x="533" y="6366"/>
                  </a:lnTo>
                  <a:lnTo>
                    <a:pt x="518" y="6331"/>
                  </a:lnTo>
                  <a:lnTo>
                    <a:pt x="494" y="6270"/>
                  </a:lnTo>
                  <a:lnTo>
                    <a:pt x="477" y="6225"/>
                  </a:lnTo>
                  <a:lnTo>
                    <a:pt x="466" y="6195"/>
                  </a:lnTo>
                  <a:lnTo>
                    <a:pt x="458" y="6178"/>
                  </a:lnTo>
                  <a:lnTo>
                    <a:pt x="451" y="6158"/>
                  </a:lnTo>
                  <a:lnTo>
                    <a:pt x="445" y="6138"/>
                  </a:lnTo>
                  <a:lnTo>
                    <a:pt x="438" y="6119"/>
                  </a:lnTo>
                  <a:lnTo>
                    <a:pt x="432" y="6096"/>
                  </a:lnTo>
                  <a:lnTo>
                    <a:pt x="424" y="6078"/>
                  </a:lnTo>
                  <a:lnTo>
                    <a:pt x="418" y="6057"/>
                  </a:lnTo>
                  <a:lnTo>
                    <a:pt x="411" y="6037"/>
                  </a:lnTo>
                  <a:lnTo>
                    <a:pt x="405" y="6018"/>
                  </a:lnTo>
                  <a:lnTo>
                    <a:pt x="398" y="5999"/>
                  </a:lnTo>
                  <a:lnTo>
                    <a:pt x="395" y="5986"/>
                  </a:lnTo>
                  <a:lnTo>
                    <a:pt x="391" y="5976"/>
                  </a:lnTo>
                  <a:lnTo>
                    <a:pt x="385" y="5964"/>
                  </a:lnTo>
                  <a:lnTo>
                    <a:pt x="378" y="5937"/>
                  </a:lnTo>
                  <a:lnTo>
                    <a:pt x="372" y="5914"/>
                  </a:lnTo>
                  <a:lnTo>
                    <a:pt x="365" y="5889"/>
                  </a:lnTo>
                  <a:lnTo>
                    <a:pt x="358" y="5862"/>
                  </a:lnTo>
                  <a:lnTo>
                    <a:pt x="352" y="5841"/>
                  </a:lnTo>
                  <a:lnTo>
                    <a:pt x="344" y="5816"/>
                  </a:lnTo>
                  <a:lnTo>
                    <a:pt x="337" y="5791"/>
                  </a:lnTo>
                  <a:lnTo>
                    <a:pt x="330" y="5768"/>
                  </a:lnTo>
                  <a:lnTo>
                    <a:pt x="323" y="5737"/>
                  </a:lnTo>
                  <a:lnTo>
                    <a:pt x="317" y="5708"/>
                  </a:lnTo>
                  <a:lnTo>
                    <a:pt x="310" y="5680"/>
                  </a:lnTo>
                  <a:lnTo>
                    <a:pt x="303" y="5647"/>
                  </a:lnTo>
                  <a:lnTo>
                    <a:pt x="298" y="5633"/>
                  </a:lnTo>
                  <a:lnTo>
                    <a:pt x="294" y="5617"/>
                  </a:lnTo>
                  <a:lnTo>
                    <a:pt x="292" y="5605"/>
                  </a:lnTo>
                  <a:lnTo>
                    <a:pt x="289" y="5593"/>
                  </a:lnTo>
                  <a:lnTo>
                    <a:pt x="287" y="5580"/>
                  </a:lnTo>
                  <a:lnTo>
                    <a:pt x="285" y="5567"/>
                  </a:lnTo>
                  <a:lnTo>
                    <a:pt x="283" y="5559"/>
                  </a:lnTo>
                  <a:lnTo>
                    <a:pt x="281" y="5550"/>
                  </a:lnTo>
                  <a:lnTo>
                    <a:pt x="278" y="5543"/>
                  </a:lnTo>
                  <a:lnTo>
                    <a:pt x="275" y="5535"/>
                  </a:lnTo>
                  <a:lnTo>
                    <a:pt x="270" y="5500"/>
                  </a:lnTo>
                  <a:lnTo>
                    <a:pt x="265" y="5479"/>
                  </a:lnTo>
                  <a:lnTo>
                    <a:pt x="262" y="5460"/>
                  </a:lnTo>
                  <a:lnTo>
                    <a:pt x="256" y="5439"/>
                  </a:lnTo>
                  <a:lnTo>
                    <a:pt x="254" y="5420"/>
                  </a:lnTo>
                  <a:lnTo>
                    <a:pt x="252" y="5403"/>
                  </a:lnTo>
                  <a:lnTo>
                    <a:pt x="250" y="5384"/>
                  </a:lnTo>
                  <a:lnTo>
                    <a:pt x="248" y="5367"/>
                  </a:lnTo>
                  <a:lnTo>
                    <a:pt x="246" y="5358"/>
                  </a:lnTo>
                  <a:lnTo>
                    <a:pt x="243" y="5348"/>
                  </a:lnTo>
                  <a:lnTo>
                    <a:pt x="241" y="5340"/>
                  </a:lnTo>
                  <a:lnTo>
                    <a:pt x="239" y="5331"/>
                  </a:lnTo>
                  <a:lnTo>
                    <a:pt x="237" y="5309"/>
                  </a:lnTo>
                  <a:lnTo>
                    <a:pt x="235" y="5287"/>
                  </a:lnTo>
                  <a:lnTo>
                    <a:pt x="232" y="5265"/>
                  </a:lnTo>
                  <a:lnTo>
                    <a:pt x="230" y="5243"/>
                  </a:lnTo>
                  <a:lnTo>
                    <a:pt x="228" y="5233"/>
                  </a:lnTo>
                  <a:lnTo>
                    <a:pt x="225" y="5221"/>
                  </a:lnTo>
                  <a:lnTo>
                    <a:pt x="223" y="5211"/>
                  </a:lnTo>
                  <a:lnTo>
                    <a:pt x="221" y="5200"/>
                  </a:lnTo>
                  <a:lnTo>
                    <a:pt x="218" y="5159"/>
                  </a:lnTo>
                  <a:lnTo>
                    <a:pt x="216" y="5131"/>
                  </a:lnTo>
                  <a:lnTo>
                    <a:pt x="213" y="5103"/>
                  </a:lnTo>
                  <a:lnTo>
                    <a:pt x="209" y="5062"/>
                  </a:lnTo>
                  <a:lnTo>
                    <a:pt x="208" y="5054"/>
                  </a:lnTo>
                  <a:lnTo>
                    <a:pt x="206" y="5046"/>
                  </a:lnTo>
                  <a:lnTo>
                    <a:pt x="204" y="5038"/>
                  </a:lnTo>
                  <a:lnTo>
                    <a:pt x="202" y="5029"/>
                  </a:lnTo>
                  <a:lnTo>
                    <a:pt x="200" y="4964"/>
                  </a:lnTo>
                  <a:lnTo>
                    <a:pt x="198" y="4915"/>
                  </a:lnTo>
                  <a:lnTo>
                    <a:pt x="197" y="4878"/>
                  </a:lnTo>
                  <a:lnTo>
                    <a:pt x="196" y="4853"/>
                  </a:lnTo>
                  <a:lnTo>
                    <a:pt x="195" y="4836"/>
                  </a:lnTo>
                  <a:lnTo>
                    <a:pt x="195" y="4824"/>
                  </a:lnTo>
                  <a:lnTo>
                    <a:pt x="194" y="4815"/>
                  </a:lnTo>
                  <a:lnTo>
                    <a:pt x="193" y="4807"/>
                  </a:lnTo>
                  <a:lnTo>
                    <a:pt x="193" y="4775"/>
                  </a:lnTo>
                  <a:lnTo>
                    <a:pt x="193" y="4742"/>
                  </a:lnTo>
                  <a:lnTo>
                    <a:pt x="193" y="4709"/>
                  </a:lnTo>
                  <a:lnTo>
                    <a:pt x="193" y="4677"/>
                  </a:lnTo>
                  <a:lnTo>
                    <a:pt x="193" y="4645"/>
                  </a:lnTo>
                  <a:lnTo>
                    <a:pt x="193" y="4612"/>
                  </a:lnTo>
                  <a:lnTo>
                    <a:pt x="193" y="4579"/>
                  </a:lnTo>
                  <a:lnTo>
                    <a:pt x="193" y="4546"/>
                  </a:lnTo>
                  <a:lnTo>
                    <a:pt x="194" y="4537"/>
                  </a:lnTo>
                  <a:lnTo>
                    <a:pt x="196" y="4528"/>
                  </a:lnTo>
                  <a:lnTo>
                    <a:pt x="196" y="4502"/>
                  </a:lnTo>
                  <a:lnTo>
                    <a:pt x="197" y="4477"/>
                  </a:lnTo>
                  <a:lnTo>
                    <a:pt x="198" y="4451"/>
                  </a:lnTo>
                  <a:lnTo>
                    <a:pt x="198" y="4425"/>
                  </a:lnTo>
                  <a:lnTo>
                    <a:pt x="199" y="4399"/>
                  </a:lnTo>
                  <a:lnTo>
                    <a:pt x="200" y="4373"/>
                  </a:lnTo>
                  <a:lnTo>
                    <a:pt x="201" y="4346"/>
                  </a:lnTo>
                  <a:lnTo>
                    <a:pt x="202" y="4321"/>
                  </a:lnTo>
                  <a:lnTo>
                    <a:pt x="203" y="4312"/>
                  </a:lnTo>
                  <a:lnTo>
                    <a:pt x="205" y="4302"/>
                  </a:lnTo>
                  <a:lnTo>
                    <a:pt x="207" y="4294"/>
                  </a:lnTo>
                  <a:lnTo>
                    <a:pt x="209" y="4285"/>
                  </a:lnTo>
                  <a:lnTo>
                    <a:pt x="212" y="4247"/>
                  </a:lnTo>
                  <a:lnTo>
                    <a:pt x="215" y="4209"/>
                  </a:lnTo>
                  <a:lnTo>
                    <a:pt x="219" y="4170"/>
                  </a:lnTo>
                  <a:lnTo>
                    <a:pt x="222" y="4131"/>
                  </a:lnTo>
                  <a:lnTo>
                    <a:pt x="224" y="4120"/>
                  </a:lnTo>
                  <a:lnTo>
                    <a:pt x="226" y="4107"/>
                  </a:lnTo>
                  <a:lnTo>
                    <a:pt x="230" y="4096"/>
                  </a:lnTo>
                  <a:lnTo>
                    <a:pt x="232" y="4084"/>
                  </a:lnTo>
                  <a:lnTo>
                    <a:pt x="234" y="4062"/>
                  </a:lnTo>
                  <a:lnTo>
                    <a:pt x="236" y="4041"/>
                  </a:lnTo>
                  <a:lnTo>
                    <a:pt x="238" y="4019"/>
                  </a:lnTo>
                  <a:lnTo>
                    <a:pt x="240" y="3999"/>
                  </a:lnTo>
                  <a:lnTo>
                    <a:pt x="243" y="3989"/>
                  </a:lnTo>
                  <a:lnTo>
                    <a:pt x="245" y="3979"/>
                  </a:lnTo>
                  <a:lnTo>
                    <a:pt x="248" y="3970"/>
                  </a:lnTo>
                  <a:lnTo>
                    <a:pt x="251" y="3960"/>
                  </a:lnTo>
                  <a:lnTo>
                    <a:pt x="252" y="3945"/>
                  </a:lnTo>
                  <a:lnTo>
                    <a:pt x="253" y="3930"/>
                  </a:lnTo>
                  <a:lnTo>
                    <a:pt x="255" y="3916"/>
                  </a:lnTo>
                  <a:lnTo>
                    <a:pt x="256" y="3901"/>
                  </a:lnTo>
                  <a:lnTo>
                    <a:pt x="259" y="3893"/>
                  </a:lnTo>
                  <a:lnTo>
                    <a:pt x="261" y="3885"/>
                  </a:lnTo>
                  <a:lnTo>
                    <a:pt x="263" y="3876"/>
                  </a:lnTo>
                  <a:lnTo>
                    <a:pt x="265" y="3867"/>
                  </a:lnTo>
                  <a:lnTo>
                    <a:pt x="268" y="3852"/>
                  </a:lnTo>
                  <a:lnTo>
                    <a:pt x="271" y="3837"/>
                  </a:lnTo>
                  <a:lnTo>
                    <a:pt x="273" y="3821"/>
                  </a:lnTo>
                  <a:lnTo>
                    <a:pt x="275" y="3806"/>
                  </a:lnTo>
                  <a:lnTo>
                    <a:pt x="277" y="3798"/>
                  </a:lnTo>
                  <a:lnTo>
                    <a:pt x="279" y="3790"/>
                  </a:lnTo>
                  <a:lnTo>
                    <a:pt x="282" y="3781"/>
                  </a:lnTo>
                  <a:lnTo>
                    <a:pt x="285" y="3773"/>
                  </a:lnTo>
                  <a:lnTo>
                    <a:pt x="287" y="3760"/>
                  </a:lnTo>
                  <a:lnTo>
                    <a:pt x="289" y="3746"/>
                  </a:lnTo>
                  <a:lnTo>
                    <a:pt x="292" y="3732"/>
                  </a:lnTo>
                  <a:lnTo>
                    <a:pt x="294" y="3718"/>
                  </a:lnTo>
                  <a:lnTo>
                    <a:pt x="300" y="3693"/>
                  </a:lnTo>
                  <a:lnTo>
                    <a:pt x="308" y="3664"/>
                  </a:lnTo>
                  <a:lnTo>
                    <a:pt x="315" y="3636"/>
                  </a:lnTo>
                  <a:lnTo>
                    <a:pt x="321" y="3610"/>
                  </a:lnTo>
                  <a:lnTo>
                    <a:pt x="323" y="3600"/>
                  </a:lnTo>
                  <a:lnTo>
                    <a:pt x="325" y="3589"/>
                  </a:lnTo>
                  <a:lnTo>
                    <a:pt x="328" y="3578"/>
                  </a:lnTo>
                  <a:lnTo>
                    <a:pt x="330" y="3567"/>
                  </a:lnTo>
                  <a:lnTo>
                    <a:pt x="334" y="3553"/>
                  </a:lnTo>
                  <a:lnTo>
                    <a:pt x="340" y="3537"/>
                  </a:lnTo>
                  <a:lnTo>
                    <a:pt x="345" y="3513"/>
                  </a:lnTo>
                  <a:lnTo>
                    <a:pt x="350" y="3494"/>
                  </a:lnTo>
                  <a:lnTo>
                    <a:pt x="356" y="3473"/>
                  </a:lnTo>
                  <a:lnTo>
                    <a:pt x="364" y="3441"/>
                  </a:lnTo>
                  <a:lnTo>
                    <a:pt x="369" y="3426"/>
                  </a:lnTo>
                  <a:lnTo>
                    <a:pt x="374" y="3413"/>
                  </a:lnTo>
                  <a:lnTo>
                    <a:pt x="378" y="3400"/>
                  </a:lnTo>
                  <a:lnTo>
                    <a:pt x="381" y="3386"/>
                  </a:lnTo>
                  <a:lnTo>
                    <a:pt x="384" y="3373"/>
                  </a:lnTo>
                  <a:lnTo>
                    <a:pt x="389" y="3360"/>
                  </a:lnTo>
                  <a:lnTo>
                    <a:pt x="398" y="3333"/>
                  </a:lnTo>
                  <a:lnTo>
                    <a:pt x="411" y="3294"/>
                  </a:lnTo>
                  <a:lnTo>
                    <a:pt x="423" y="3255"/>
                  </a:lnTo>
                  <a:lnTo>
                    <a:pt x="435" y="3227"/>
                  </a:lnTo>
                  <a:lnTo>
                    <a:pt x="440" y="3208"/>
                  </a:lnTo>
                  <a:lnTo>
                    <a:pt x="446" y="3188"/>
                  </a:lnTo>
                  <a:lnTo>
                    <a:pt x="452" y="3169"/>
                  </a:lnTo>
                  <a:lnTo>
                    <a:pt x="458" y="3149"/>
                  </a:lnTo>
                  <a:lnTo>
                    <a:pt x="460" y="3145"/>
                  </a:lnTo>
                  <a:lnTo>
                    <a:pt x="464" y="3140"/>
                  </a:lnTo>
                  <a:lnTo>
                    <a:pt x="468" y="3129"/>
                  </a:lnTo>
                  <a:lnTo>
                    <a:pt x="471" y="3118"/>
                  </a:lnTo>
                  <a:lnTo>
                    <a:pt x="475" y="3106"/>
                  </a:lnTo>
                  <a:lnTo>
                    <a:pt x="479" y="3094"/>
                  </a:lnTo>
                  <a:lnTo>
                    <a:pt x="488" y="3075"/>
                  </a:lnTo>
                  <a:lnTo>
                    <a:pt x="500" y="3044"/>
                  </a:lnTo>
                  <a:lnTo>
                    <a:pt x="514" y="3012"/>
                  </a:lnTo>
                  <a:lnTo>
                    <a:pt x="524" y="2988"/>
                  </a:lnTo>
                  <a:lnTo>
                    <a:pt x="557" y="2911"/>
                  </a:lnTo>
                  <a:lnTo>
                    <a:pt x="573" y="2869"/>
                  </a:lnTo>
                  <a:lnTo>
                    <a:pt x="580" y="2853"/>
                  </a:lnTo>
                  <a:lnTo>
                    <a:pt x="582" y="2847"/>
                  </a:lnTo>
                  <a:lnTo>
                    <a:pt x="591" y="2831"/>
                  </a:lnTo>
                  <a:lnTo>
                    <a:pt x="600" y="2810"/>
                  </a:lnTo>
                  <a:lnTo>
                    <a:pt x="609" y="2789"/>
                  </a:lnTo>
                  <a:lnTo>
                    <a:pt x="618" y="2773"/>
                  </a:lnTo>
                  <a:lnTo>
                    <a:pt x="624" y="2760"/>
                  </a:lnTo>
                  <a:lnTo>
                    <a:pt x="630" y="2746"/>
                  </a:lnTo>
                  <a:lnTo>
                    <a:pt x="636" y="2732"/>
                  </a:lnTo>
                  <a:lnTo>
                    <a:pt x="642" y="2718"/>
                  </a:lnTo>
                  <a:lnTo>
                    <a:pt x="664" y="2676"/>
                  </a:lnTo>
                  <a:lnTo>
                    <a:pt x="678" y="2649"/>
                  </a:lnTo>
                  <a:lnTo>
                    <a:pt x="689" y="2627"/>
                  </a:lnTo>
                  <a:lnTo>
                    <a:pt x="705" y="2602"/>
                  </a:lnTo>
                  <a:lnTo>
                    <a:pt x="710" y="2589"/>
                  </a:lnTo>
                  <a:lnTo>
                    <a:pt x="716" y="2577"/>
                  </a:lnTo>
                  <a:lnTo>
                    <a:pt x="721" y="2565"/>
                  </a:lnTo>
                  <a:lnTo>
                    <a:pt x="727" y="2553"/>
                  </a:lnTo>
                  <a:lnTo>
                    <a:pt x="731" y="2546"/>
                  </a:lnTo>
                  <a:lnTo>
                    <a:pt x="735" y="2540"/>
                  </a:lnTo>
                  <a:lnTo>
                    <a:pt x="740" y="2531"/>
                  </a:lnTo>
                  <a:lnTo>
                    <a:pt x="748" y="2518"/>
                  </a:lnTo>
                  <a:lnTo>
                    <a:pt x="759" y="2498"/>
                  </a:lnTo>
                  <a:lnTo>
                    <a:pt x="775" y="2471"/>
                  </a:lnTo>
                  <a:lnTo>
                    <a:pt x="797" y="2432"/>
                  </a:lnTo>
                  <a:lnTo>
                    <a:pt x="826" y="2381"/>
                  </a:lnTo>
                  <a:lnTo>
                    <a:pt x="859" y="2327"/>
                  </a:lnTo>
                  <a:lnTo>
                    <a:pt x="886" y="2286"/>
                  </a:lnTo>
                  <a:lnTo>
                    <a:pt x="907" y="2253"/>
                  </a:lnTo>
                  <a:lnTo>
                    <a:pt x="924" y="2226"/>
                  </a:lnTo>
                  <a:lnTo>
                    <a:pt x="938" y="2203"/>
                  </a:lnTo>
                  <a:lnTo>
                    <a:pt x="955" y="2179"/>
                  </a:lnTo>
                  <a:lnTo>
                    <a:pt x="972" y="2153"/>
                  </a:lnTo>
                  <a:lnTo>
                    <a:pt x="994" y="2120"/>
                  </a:lnTo>
                  <a:lnTo>
                    <a:pt x="1005" y="2105"/>
                  </a:lnTo>
                  <a:lnTo>
                    <a:pt x="1016" y="2091"/>
                  </a:lnTo>
                  <a:lnTo>
                    <a:pt x="1023" y="2082"/>
                  </a:lnTo>
                  <a:lnTo>
                    <a:pt x="1029" y="2072"/>
                  </a:lnTo>
                  <a:lnTo>
                    <a:pt x="1035" y="2061"/>
                  </a:lnTo>
                  <a:lnTo>
                    <a:pt x="1042" y="2051"/>
                  </a:lnTo>
                  <a:lnTo>
                    <a:pt x="1054" y="2037"/>
                  </a:lnTo>
                  <a:lnTo>
                    <a:pt x="1063" y="2027"/>
                  </a:lnTo>
                  <a:lnTo>
                    <a:pt x="1073" y="2012"/>
                  </a:lnTo>
                  <a:lnTo>
                    <a:pt x="1084" y="1998"/>
                  </a:lnTo>
                  <a:lnTo>
                    <a:pt x="1094" y="1982"/>
                  </a:lnTo>
                  <a:lnTo>
                    <a:pt x="1106" y="1966"/>
                  </a:lnTo>
                  <a:lnTo>
                    <a:pt x="1114" y="1959"/>
                  </a:lnTo>
                  <a:lnTo>
                    <a:pt x="1122" y="1949"/>
                  </a:lnTo>
                  <a:lnTo>
                    <a:pt x="1128" y="1940"/>
                  </a:lnTo>
                  <a:lnTo>
                    <a:pt x="1137" y="1928"/>
                  </a:lnTo>
                  <a:lnTo>
                    <a:pt x="1147" y="1917"/>
                  </a:lnTo>
                  <a:lnTo>
                    <a:pt x="1152" y="1911"/>
                  </a:lnTo>
                  <a:lnTo>
                    <a:pt x="1158" y="1901"/>
                  </a:lnTo>
                  <a:lnTo>
                    <a:pt x="1170" y="1884"/>
                  </a:lnTo>
                  <a:lnTo>
                    <a:pt x="1175" y="1880"/>
                  </a:lnTo>
                  <a:lnTo>
                    <a:pt x="1182" y="1874"/>
                  </a:lnTo>
                  <a:lnTo>
                    <a:pt x="1191" y="1860"/>
                  </a:lnTo>
                  <a:lnTo>
                    <a:pt x="1200" y="1847"/>
                  </a:lnTo>
                  <a:lnTo>
                    <a:pt x="1211" y="1835"/>
                  </a:lnTo>
                  <a:lnTo>
                    <a:pt x="1222" y="1822"/>
                  </a:lnTo>
                  <a:lnTo>
                    <a:pt x="1231" y="1812"/>
                  </a:lnTo>
                  <a:lnTo>
                    <a:pt x="1237" y="1805"/>
                  </a:lnTo>
                  <a:lnTo>
                    <a:pt x="1252" y="1786"/>
                  </a:lnTo>
                  <a:lnTo>
                    <a:pt x="1269" y="1768"/>
                  </a:lnTo>
                  <a:lnTo>
                    <a:pt x="1292" y="1739"/>
                  </a:lnTo>
                  <a:lnTo>
                    <a:pt x="1331" y="1693"/>
                  </a:lnTo>
                  <a:lnTo>
                    <a:pt x="1364" y="1658"/>
                  </a:lnTo>
                  <a:lnTo>
                    <a:pt x="1397" y="1622"/>
                  </a:lnTo>
                  <a:lnTo>
                    <a:pt x="1431" y="1587"/>
                  </a:lnTo>
                  <a:lnTo>
                    <a:pt x="1464" y="1552"/>
                  </a:lnTo>
                  <a:lnTo>
                    <a:pt x="1509" y="1507"/>
                  </a:lnTo>
                  <a:lnTo>
                    <a:pt x="1543" y="1475"/>
                  </a:lnTo>
                  <a:lnTo>
                    <a:pt x="1569" y="1449"/>
                  </a:lnTo>
                  <a:lnTo>
                    <a:pt x="1591" y="1428"/>
                  </a:lnTo>
                  <a:lnTo>
                    <a:pt x="1608" y="1411"/>
                  </a:lnTo>
                  <a:lnTo>
                    <a:pt x="1627" y="1394"/>
                  </a:lnTo>
                  <a:lnTo>
                    <a:pt x="1646" y="1375"/>
                  </a:lnTo>
                  <a:lnTo>
                    <a:pt x="1670" y="1353"/>
                  </a:lnTo>
                  <a:lnTo>
                    <a:pt x="1701" y="1326"/>
                  </a:lnTo>
                  <a:lnTo>
                    <a:pt x="1726" y="1304"/>
                  </a:lnTo>
                  <a:lnTo>
                    <a:pt x="1757" y="1277"/>
                  </a:lnTo>
                  <a:lnTo>
                    <a:pt x="1804" y="1238"/>
                  </a:lnTo>
                  <a:lnTo>
                    <a:pt x="1815" y="1228"/>
                  </a:lnTo>
                  <a:lnTo>
                    <a:pt x="1821" y="1221"/>
                  </a:lnTo>
                  <a:lnTo>
                    <a:pt x="1863" y="1188"/>
                  </a:lnTo>
                  <a:lnTo>
                    <a:pt x="1884" y="1172"/>
                  </a:lnTo>
                  <a:lnTo>
                    <a:pt x="1894" y="1165"/>
                  </a:lnTo>
                  <a:lnTo>
                    <a:pt x="1899" y="1162"/>
                  </a:lnTo>
                  <a:lnTo>
                    <a:pt x="1902" y="1158"/>
                  </a:lnTo>
                  <a:lnTo>
                    <a:pt x="1906" y="1153"/>
                  </a:lnTo>
                  <a:lnTo>
                    <a:pt x="1912" y="1150"/>
                  </a:lnTo>
                  <a:lnTo>
                    <a:pt x="1918" y="1144"/>
                  </a:lnTo>
                  <a:lnTo>
                    <a:pt x="1927" y="1138"/>
                  </a:lnTo>
                  <a:lnTo>
                    <a:pt x="1942" y="1128"/>
                  </a:lnTo>
                  <a:lnTo>
                    <a:pt x="1955" y="1116"/>
                  </a:lnTo>
                  <a:lnTo>
                    <a:pt x="1970" y="1102"/>
                  </a:lnTo>
                  <a:lnTo>
                    <a:pt x="1987" y="1091"/>
                  </a:lnTo>
                  <a:lnTo>
                    <a:pt x="1998" y="1082"/>
                  </a:lnTo>
                  <a:lnTo>
                    <a:pt x="2010" y="1074"/>
                  </a:lnTo>
                  <a:lnTo>
                    <a:pt x="2027" y="1063"/>
                  </a:lnTo>
                  <a:lnTo>
                    <a:pt x="2036" y="1055"/>
                  </a:lnTo>
                  <a:lnTo>
                    <a:pt x="2051" y="1043"/>
                  </a:lnTo>
                  <a:lnTo>
                    <a:pt x="2063" y="1036"/>
                  </a:lnTo>
                  <a:lnTo>
                    <a:pt x="2082" y="1022"/>
                  </a:lnTo>
                  <a:lnTo>
                    <a:pt x="2101" y="1009"/>
                  </a:lnTo>
                  <a:lnTo>
                    <a:pt x="2116" y="1000"/>
                  </a:lnTo>
                  <a:lnTo>
                    <a:pt x="2119" y="996"/>
                  </a:lnTo>
                  <a:lnTo>
                    <a:pt x="2132" y="986"/>
                  </a:lnTo>
                  <a:lnTo>
                    <a:pt x="2162" y="966"/>
                  </a:lnTo>
                  <a:lnTo>
                    <a:pt x="2221" y="926"/>
                  </a:lnTo>
                  <a:lnTo>
                    <a:pt x="2258" y="903"/>
                  </a:lnTo>
                  <a:lnTo>
                    <a:pt x="2306" y="873"/>
                  </a:lnTo>
                  <a:lnTo>
                    <a:pt x="2350" y="846"/>
                  </a:lnTo>
                  <a:lnTo>
                    <a:pt x="2373" y="833"/>
                  </a:lnTo>
                  <a:lnTo>
                    <a:pt x="2383" y="825"/>
                  </a:lnTo>
                  <a:lnTo>
                    <a:pt x="2403" y="814"/>
                  </a:lnTo>
                  <a:lnTo>
                    <a:pt x="2430" y="798"/>
                  </a:lnTo>
                  <a:lnTo>
                    <a:pt x="2461" y="780"/>
                  </a:lnTo>
                  <a:lnTo>
                    <a:pt x="2492" y="763"/>
                  </a:lnTo>
                  <a:lnTo>
                    <a:pt x="2518" y="747"/>
                  </a:lnTo>
                  <a:lnTo>
                    <a:pt x="2538" y="736"/>
                  </a:lnTo>
                  <a:lnTo>
                    <a:pt x="2546" y="731"/>
                  </a:lnTo>
                  <a:lnTo>
                    <a:pt x="2557" y="726"/>
                  </a:lnTo>
                  <a:lnTo>
                    <a:pt x="2569" y="722"/>
                  </a:lnTo>
                  <a:lnTo>
                    <a:pt x="2578" y="717"/>
                  </a:lnTo>
                  <a:lnTo>
                    <a:pt x="2586" y="710"/>
                  </a:lnTo>
                  <a:lnTo>
                    <a:pt x="2593" y="707"/>
                  </a:lnTo>
                  <a:lnTo>
                    <a:pt x="2601" y="703"/>
                  </a:lnTo>
                  <a:lnTo>
                    <a:pt x="2613" y="697"/>
                  </a:lnTo>
                  <a:lnTo>
                    <a:pt x="2628" y="689"/>
                  </a:lnTo>
                  <a:lnTo>
                    <a:pt x="2632" y="688"/>
                  </a:lnTo>
                  <a:lnTo>
                    <a:pt x="2638" y="685"/>
                  </a:lnTo>
                  <a:lnTo>
                    <a:pt x="2649" y="680"/>
                  </a:lnTo>
                  <a:lnTo>
                    <a:pt x="2664" y="673"/>
                  </a:lnTo>
                  <a:lnTo>
                    <a:pt x="2687" y="661"/>
                  </a:lnTo>
                  <a:lnTo>
                    <a:pt x="2716" y="645"/>
                  </a:lnTo>
                  <a:lnTo>
                    <a:pt x="2757" y="625"/>
                  </a:lnTo>
                  <a:lnTo>
                    <a:pt x="2809" y="600"/>
                  </a:lnTo>
                  <a:lnTo>
                    <a:pt x="2856" y="579"/>
                  </a:lnTo>
                  <a:lnTo>
                    <a:pt x="2892" y="564"/>
                  </a:lnTo>
                  <a:lnTo>
                    <a:pt x="2917" y="553"/>
                  </a:lnTo>
                  <a:lnTo>
                    <a:pt x="2936" y="545"/>
                  </a:lnTo>
                  <a:lnTo>
                    <a:pt x="2948" y="539"/>
                  </a:lnTo>
                  <a:lnTo>
                    <a:pt x="2955" y="536"/>
                  </a:lnTo>
                  <a:lnTo>
                    <a:pt x="2960" y="533"/>
                  </a:lnTo>
                  <a:lnTo>
                    <a:pt x="2966" y="531"/>
                  </a:lnTo>
                  <a:lnTo>
                    <a:pt x="2986" y="523"/>
                  </a:lnTo>
                  <a:lnTo>
                    <a:pt x="3014" y="513"/>
                  </a:lnTo>
                  <a:lnTo>
                    <a:pt x="3054" y="495"/>
                  </a:lnTo>
                  <a:lnTo>
                    <a:pt x="3116" y="472"/>
                  </a:lnTo>
                  <a:lnTo>
                    <a:pt x="3121" y="471"/>
                  </a:lnTo>
                  <a:lnTo>
                    <a:pt x="3127" y="470"/>
                  </a:lnTo>
                  <a:lnTo>
                    <a:pt x="3135" y="466"/>
                  </a:lnTo>
                  <a:lnTo>
                    <a:pt x="3143" y="462"/>
                  </a:lnTo>
                  <a:lnTo>
                    <a:pt x="3152" y="459"/>
                  </a:lnTo>
                  <a:lnTo>
                    <a:pt x="3162" y="455"/>
                  </a:lnTo>
                  <a:lnTo>
                    <a:pt x="3173" y="452"/>
                  </a:lnTo>
                  <a:lnTo>
                    <a:pt x="3186" y="449"/>
                  </a:lnTo>
                  <a:lnTo>
                    <a:pt x="3203" y="442"/>
                  </a:lnTo>
                  <a:lnTo>
                    <a:pt x="3219" y="436"/>
                  </a:lnTo>
                  <a:lnTo>
                    <a:pt x="3234" y="430"/>
                  </a:lnTo>
                  <a:lnTo>
                    <a:pt x="3245" y="424"/>
                  </a:lnTo>
                  <a:lnTo>
                    <a:pt x="3251" y="423"/>
                  </a:lnTo>
                  <a:lnTo>
                    <a:pt x="3261" y="420"/>
                  </a:lnTo>
                  <a:lnTo>
                    <a:pt x="3281" y="413"/>
                  </a:lnTo>
                  <a:lnTo>
                    <a:pt x="3314" y="403"/>
                  </a:lnTo>
                  <a:lnTo>
                    <a:pt x="3324" y="400"/>
                  </a:lnTo>
                  <a:lnTo>
                    <a:pt x="3333" y="398"/>
                  </a:lnTo>
                  <a:lnTo>
                    <a:pt x="3342" y="396"/>
                  </a:lnTo>
                  <a:lnTo>
                    <a:pt x="3350" y="394"/>
                  </a:lnTo>
                  <a:lnTo>
                    <a:pt x="3361" y="390"/>
                  </a:lnTo>
                  <a:lnTo>
                    <a:pt x="3372" y="384"/>
                  </a:lnTo>
                  <a:lnTo>
                    <a:pt x="3380" y="382"/>
                  </a:lnTo>
                  <a:lnTo>
                    <a:pt x="3389" y="380"/>
                  </a:lnTo>
                  <a:lnTo>
                    <a:pt x="3399" y="378"/>
                  </a:lnTo>
                  <a:lnTo>
                    <a:pt x="3409" y="375"/>
                  </a:lnTo>
                  <a:lnTo>
                    <a:pt x="3416" y="372"/>
                  </a:lnTo>
                  <a:lnTo>
                    <a:pt x="3424" y="368"/>
                  </a:lnTo>
                  <a:lnTo>
                    <a:pt x="3433" y="366"/>
                  </a:lnTo>
                  <a:lnTo>
                    <a:pt x="3444" y="364"/>
                  </a:lnTo>
                  <a:lnTo>
                    <a:pt x="3454" y="362"/>
                  </a:lnTo>
                  <a:lnTo>
                    <a:pt x="3464" y="359"/>
                  </a:lnTo>
                  <a:lnTo>
                    <a:pt x="3475" y="355"/>
                  </a:lnTo>
                  <a:lnTo>
                    <a:pt x="3488" y="351"/>
                  </a:lnTo>
                  <a:lnTo>
                    <a:pt x="3499" y="348"/>
                  </a:lnTo>
                  <a:lnTo>
                    <a:pt x="3510" y="345"/>
                  </a:lnTo>
                  <a:lnTo>
                    <a:pt x="3522" y="343"/>
                  </a:lnTo>
                  <a:lnTo>
                    <a:pt x="3533" y="341"/>
                  </a:lnTo>
                  <a:lnTo>
                    <a:pt x="3545" y="336"/>
                  </a:lnTo>
                  <a:lnTo>
                    <a:pt x="3559" y="331"/>
                  </a:lnTo>
                  <a:lnTo>
                    <a:pt x="3600" y="322"/>
                  </a:lnTo>
                  <a:lnTo>
                    <a:pt x="3626" y="316"/>
                  </a:lnTo>
                  <a:lnTo>
                    <a:pt x="3651" y="310"/>
                  </a:lnTo>
                  <a:lnTo>
                    <a:pt x="3682" y="304"/>
                  </a:lnTo>
                  <a:lnTo>
                    <a:pt x="3691" y="301"/>
                  </a:lnTo>
                  <a:lnTo>
                    <a:pt x="3700" y="298"/>
                  </a:lnTo>
                  <a:lnTo>
                    <a:pt x="3708" y="295"/>
                  </a:lnTo>
                  <a:lnTo>
                    <a:pt x="3718" y="292"/>
                  </a:lnTo>
                  <a:lnTo>
                    <a:pt x="3732" y="290"/>
                  </a:lnTo>
                  <a:lnTo>
                    <a:pt x="3747" y="288"/>
                  </a:lnTo>
                  <a:lnTo>
                    <a:pt x="3762" y="285"/>
                  </a:lnTo>
                  <a:lnTo>
                    <a:pt x="3776" y="283"/>
                  </a:lnTo>
                  <a:lnTo>
                    <a:pt x="3784" y="281"/>
                  </a:lnTo>
                  <a:lnTo>
                    <a:pt x="3791" y="279"/>
                  </a:lnTo>
                  <a:lnTo>
                    <a:pt x="3800" y="277"/>
                  </a:lnTo>
                  <a:lnTo>
                    <a:pt x="3807" y="275"/>
                  </a:lnTo>
                  <a:lnTo>
                    <a:pt x="3823" y="272"/>
                  </a:lnTo>
                  <a:lnTo>
                    <a:pt x="3839" y="270"/>
                  </a:lnTo>
                  <a:lnTo>
                    <a:pt x="3855" y="267"/>
                  </a:lnTo>
                  <a:lnTo>
                    <a:pt x="3871" y="265"/>
                  </a:lnTo>
                  <a:lnTo>
                    <a:pt x="3886" y="260"/>
                  </a:lnTo>
                  <a:lnTo>
                    <a:pt x="3901" y="256"/>
                  </a:lnTo>
                  <a:lnTo>
                    <a:pt x="3921" y="254"/>
                  </a:lnTo>
                  <a:lnTo>
                    <a:pt x="3939" y="252"/>
                  </a:lnTo>
                  <a:lnTo>
                    <a:pt x="3959" y="250"/>
                  </a:lnTo>
                  <a:lnTo>
                    <a:pt x="3977" y="247"/>
                  </a:lnTo>
                  <a:lnTo>
                    <a:pt x="3986" y="245"/>
                  </a:lnTo>
                  <a:lnTo>
                    <a:pt x="3996" y="243"/>
                  </a:lnTo>
                  <a:lnTo>
                    <a:pt x="4005" y="240"/>
                  </a:lnTo>
                  <a:lnTo>
                    <a:pt x="4013" y="237"/>
                  </a:lnTo>
                  <a:lnTo>
                    <a:pt x="4058" y="234"/>
                  </a:lnTo>
                  <a:lnTo>
                    <a:pt x="4084" y="232"/>
                  </a:lnTo>
                  <a:lnTo>
                    <a:pt x="4102" y="230"/>
                  </a:lnTo>
                  <a:lnTo>
                    <a:pt x="4122" y="226"/>
                  </a:lnTo>
                  <a:lnTo>
                    <a:pt x="4134" y="223"/>
                  </a:lnTo>
                  <a:lnTo>
                    <a:pt x="4147" y="219"/>
                  </a:lnTo>
                  <a:lnTo>
                    <a:pt x="4177" y="217"/>
                  </a:lnTo>
                  <a:lnTo>
                    <a:pt x="4206" y="214"/>
                  </a:lnTo>
                  <a:lnTo>
                    <a:pt x="4236" y="212"/>
                  </a:lnTo>
                  <a:lnTo>
                    <a:pt x="4265" y="210"/>
                  </a:lnTo>
                  <a:lnTo>
                    <a:pt x="4280" y="208"/>
                  </a:lnTo>
                  <a:lnTo>
                    <a:pt x="4294" y="206"/>
                  </a:lnTo>
                  <a:lnTo>
                    <a:pt x="4310" y="203"/>
                  </a:lnTo>
                  <a:lnTo>
                    <a:pt x="4324" y="201"/>
                  </a:lnTo>
                  <a:lnTo>
                    <a:pt x="4351" y="200"/>
                  </a:lnTo>
                  <a:lnTo>
                    <a:pt x="4376" y="199"/>
                  </a:lnTo>
                  <a:lnTo>
                    <a:pt x="4403" y="198"/>
                  </a:lnTo>
                  <a:lnTo>
                    <a:pt x="4430" y="197"/>
                  </a:lnTo>
                  <a:lnTo>
                    <a:pt x="4456" y="196"/>
                  </a:lnTo>
                  <a:lnTo>
                    <a:pt x="4484" y="195"/>
                  </a:lnTo>
                  <a:lnTo>
                    <a:pt x="4511" y="194"/>
                  </a:lnTo>
                  <a:lnTo>
                    <a:pt x="4537" y="192"/>
                  </a:lnTo>
                  <a:lnTo>
                    <a:pt x="4574" y="192"/>
                  </a:lnTo>
                  <a:lnTo>
                    <a:pt x="4611" y="192"/>
                  </a:lnTo>
                  <a:lnTo>
                    <a:pt x="4648" y="192"/>
                  </a:lnTo>
                  <a:lnTo>
                    <a:pt x="4686" y="192"/>
                  </a:lnTo>
                  <a:lnTo>
                    <a:pt x="4723" y="192"/>
                  </a:lnTo>
                  <a:lnTo>
                    <a:pt x="4761" y="192"/>
                  </a:lnTo>
                  <a:lnTo>
                    <a:pt x="4798" y="192"/>
                  </a:lnTo>
                  <a:lnTo>
                    <a:pt x="4836" y="192"/>
                  </a:lnTo>
                  <a:lnTo>
                    <a:pt x="4862" y="194"/>
                  </a:lnTo>
                  <a:lnTo>
                    <a:pt x="4889" y="195"/>
                  </a:lnTo>
                  <a:lnTo>
                    <a:pt x="4916" y="196"/>
                  </a:lnTo>
                  <a:lnTo>
                    <a:pt x="4944" y="197"/>
                  </a:lnTo>
                  <a:lnTo>
                    <a:pt x="4970" y="198"/>
                  </a:lnTo>
                  <a:lnTo>
                    <a:pt x="4997" y="199"/>
                  </a:lnTo>
                  <a:lnTo>
                    <a:pt x="5024" y="200"/>
                  </a:lnTo>
                  <a:lnTo>
                    <a:pt x="5050" y="201"/>
                  </a:lnTo>
                  <a:lnTo>
                    <a:pt x="5070" y="204"/>
                  </a:lnTo>
                  <a:lnTo>
                    <a:pt x="5088" y="207"/>
                  </a:lnTo>
                  <a:lnTo>
                    <a:pt x="5108" y="210"/>
                  </a:lnTo>
                  <a:lnTo>
                    <a:pt x="5127" y="213"/>
                  </a:lnTo>
                  <a:lnTo>
                    <a:pt x="5150" y="214"/>
                  </a:lnTo>
                  <a:lnTo>
                    <a:pt x="5173" y="215"/>
                  </a:lnTo>
                  <a:lnTo>
                    <a:pt x="5197" y="217"/>
                  </a:lnTo>
                  <a:lnTo>
                    <a:pt x="5220" y="219"/>
                  </a:lnTo>
                  <a:lnTo>
                    <a:pt x="5235" y="222"/>
                  </a:lnTo>
                  <a:lnTo>
                    <a:pt x="5250" y="226"/>
                  </a:lnTo>
                  <a:lnTo>
                    <a:pt x="5278" y="228"/>
                  </a:lnTo>
                  <a:lnTo>
                    <a:pt x="5306" y="232"/>
                  </a:lnTo>
                  <a:lnTo>
                    <a:pt x="5333" y="234"/>
                  </a:lnTo>
                  <a:lnTo>
                    <a:pt x="5361" y="237"/>
                  </a:lnTo>
                  <a:lnTo>
                    <a:pt x="5369" y="239"/>
                  </a:lnTo>
                  <a:lnTo>
                    <a:pt x="5376" y="242"/>
                  </a:lnTo>
                  <a:lnTo>
                    <a:pt x="5385" y="244"/>
                  </a:lnTo>
                  <a:lnTo>
                    <a:pt x="5392" y="247"/>
                  </a:lnTo>
                  <a:lnTo>
                    <a:pt x="5411" y="250"/>
                  </a:lnTo>
                  <a:lnTo>
                    <a:pt x="5431" y="252"/>
                  </a:lnTo>
                  <a:lnTo>
                    <a:pt x="5450" y="254"/>
                  </a:lnTo>
                  <a:lnTo>
                    <a:pt x="5470" y="256"/>
                  </a:lnTo>
                  <a:lnTo>
                    <a:pt x="5484" y="260"/>
                  </a:lnTo>
                  <a:lnTo>
                    <a:pt x="5497" y="262"/>
                  </a:lnTo>
                  <a:lnTo>
                    <a:pt x="5517" y="265"/>
                  </a:lnTo>
                  <a:lnTo>
                    <a:pt x="5551" y="272"/>
                  </a:lnTo>
                  <a:lnTo>
                    <a:pt x="5564" y="275"/>
                  </a:lnTo>
                  <a:lnTo>
                    <a:pt x="5577" y="278"/>
                  </a:lnTo>
                  <a:lnTo>
                    <a:pt x="5592" y="282"/>
                  </a:lnTo>
                  <a:lnTo>
                    <a:pt x="5606" y="286"/>
                  </a:lnTo>
                  <a:lnTo>
                    <a:pt x="5642" y="293"/>
                  </a:lnTo>
                  <a:lnTo>
                    <a:pt x="5674" y="299"/>
                  </a:lnTo>
                  <a:lnTo>
                    <a:pt x="5705" y="306"/>
                  </a:lnTo>
                  <a:lnTo>
                    <a:pt x="5738" y="313"/>
                  </a:lnTo>
                  <a:lnTo>
                    <a:pt x="5755" y="318"/>
                  </a:lnTo>
                  <a:lnTo>
                    <a:pt x="5773" y="322"/>
                  </a:lnTo>
                  <a:lnTo>
                    <a:pt x="5793" y="326"/>
                  </a:lnTo>
                  <a:lnTo>
                    <a:pt x="5811" y="331"/>
                  </a:lnTo>
                  <a:lnTo>
                    <a:pt x="5829" y="337"/>
                  </a:lnTo>
                  <a:lnTo>
                    <a:pt x="5844" y="342"/>
                  </a:lnTo>
                  <a:lnTo>
                    <a:pt x="5867" y="348"/>
                  </a:lnTo>
                  <a:lnTo>
                    <a:pt x="5906" y="359"/>
                  </a:lnTo>
                  <a:lnTo>
                    <a:pt x="5916" y="362"/>
                  </a:lnTo>
                  <a:lnTo>
                    <a:pt x="5926" y="364"/>
                  </a:lnTo>
                  <a:lnTo>
                    <a:pt x="5936" y="366"/>
                  </a:lnTo>
                  <a:lnTo>
                    <a:pt x="5946" y="368"/>
                  </a:lnTo>
                  <a:lnTo>
                    <a:pt x="5987" y="381"/>
                  </a:lnTo>
                  <a:lnTo>
                    <a:pt x="6020" y="392"/>
                  </a:lnTo>
                  <a:lnTo>
                    <a:pt x="6045" y="400"/>
                  </a:lnTo>
                  <a:lnTo>
                    <a:pt x="6067" y="406"/>
                  </a:lnTo>
                  <a:lnTo>
                    <a:pt x="6083" y="412"/>
                  </a:lnTo>
                  <a:lnTo>
                    <a:pt x="6097" y="416"/>
                  </a:lnTo>
                  <a:lnTo>
                    <a:pt x="6110" y="420"/>
                  </a:lnTo>
                  <a:lnTo>
                    <a:pt x="6122" y="423"/>
                  </a:lnTo>
                  <a:lnTo>
                    <a:pt x="6153" y="435"/>
                  </a:lnTo>
                  <a:lnTo>
                    <a:pt x="6179" y="444"/>
                  </a:lnTo>
                  <a:lnTo>
                    <a:pt x="6201" y="452"/>
                  </a:lnTo>
                  <a:lnTo>
                    <a:pt x="6222" y="459"/>
                  </a:lnTo>
                  <a:lnTo>
                    <a:pt x="6242" y="467"/>
                  </a:lnTo>
                  <a:lnTo>
                    <a:pt x="6265" y="476"/>
                  </a:lnTo>
                  <a:lnTo>
                    <a:pt x="6288" y="485"/>
                  </a:lnTo>
                  <a:lnTo>
                    <a:pt x="6317" y="495"/>
                  </a:lnTo>
                  <a:lnTo>
                    <a:pt x="6341" y="505"/>
                  </a:lnTo>
                  <a:lnTo>
                    <a:pt x="6375" y="519"/>
                  </a:lnTo>
                  <a:lnTo>
                    <a:pt x="6408" y="533"/>
                  </a:lnTo>
                  <a:lnTo>
                    <a:pt x="6431" y="542"/>
                  </a:lnTo>
                  <a:lnTo>
                    <a:pt x="6465" y="557"/>
                  </a:lnTo>
                  <a:lnTo>
                    <a:pt x="6498" y="570"/>
                  </a:lnTo>
                  <a:lnTo>
                    <a:pt x="6532" y="585"/>
                  </a:lnTo>
                  <a:lnTo>
                    <a:pt x="6565" y="600"/>
                  </a:lnTo>
                  <a:lnTo>
                    <a:pt x="6575" y="604"/>
                  </a:lnTo>
                  <a:lnTo>
                    <a:pt x="6583" y="609"/>
                  </a:lnTo>
                  <a:lnTo>
                    <a:pt x="6592" y="613"/>
                  </a:lnTo>
                  <a:lnTo>
                    <a:pt x="6601" y="619"/>
                  </a:lnTo>
                  <a:lnTo>
                    <a:pt x="6611" y="622"/>
                  </a:lnTo>
                  <a:lnTo>
                    <a:pt x="6619" y="625"/>
                  </a:lnTo>
                  <a:lnTo>
                    <a:pt x="6629" y="630"/>
                  </a:lnTo>
                  <a:lnTo>
                    <a:pt x="6638" y="634"/>
                  </a:lnTo>
                  <a:lnTo>
                    <a:pt x="6666" y="648"/>
                  </a:lnTo>
                  <a:lnTo>
                    <a:pt x="6695" y="662"/>
                  </a:lnTo>
                  <a:lnTo>
                    <a:pt x="6723" y="678"/>
                  </a:lnTo>
                  <a:lnTo>
                    <a:pt x="6750" y="692"/>
                  </a:lnTo>
                  <a:lnTo>
                    <a:pt x="6751" y="694"/>
                  </a:lnTo>
                  <a:lnTo>
                    <a:pt x="6753" y="698"/>
                  </a:lnTo>
                  <a:lnTo>
                    <a:pt x="6753" y="702"/>
                  </a:lnTo>
                  <a:lnTo>
                    <a:pt x="6752" y="706"/>
                  </a:lnTo>
                  <a:lnTo>
                    <a:pt x="6737" y="725"/>
                  </a:lnTo>
                  <a:lnTo>
                    <a:pt x="6722" y="742"/>
                  </a:lnTo>
                  <a:lnTo>
                    <a:pt x="6706" y="761"/>
                  </a:lnTo>
                  <a:lnTo>
                    <a:pt x="6691" y="778"/>
                  </a:lnTo>
                  <a:lnTo>
                    <a:pt x="6681" y="787"/>
                  </a:lnTo>
                  <a:lnTo>
                    <a:pt x="6671" y="797"/>
                  </a:lnTo>
                  <a:lnTo>
                    <a:pt x="6669" y="801"/>
                  </a:lnTo>
                  <a:lnTo>
                    <a:pt x="6667" y="805"/>
                  </a:lnTo>
                  <a:lnTo>
                    <a:pt x="6657" y="815"/>
                  </a:lnTo>
                  <a:lnTo>
                    <a:pt x="6642" y="832"/>
                  </a:lnTo>
                  <a:lnTo>
                    <a:pt x="6624" y="853"/>
                  </a:lnTo>
                  <a:lnTo>
                    <a:pt x="6601" y="877"/>
                  </a:lnTo>
                  <a:lnTo>
                    <a:pt x="6594" y="887"/>
                  </a:lnTo>
                  <a:lnTo>
                    <a:pt x="6589" y="895"/>
                  </a:lnTo>
                  <a:lnTo>
                    <a:pt x="6579" y="904"/>
                  </a:lnTo>
                  <a:lnTo>
                    <a:pt x="6574" y="910"/>
                  </a:lnTo>
                  <a:lnTo>
                    <a:pt x="6571" y="914"/>
                  </a:lnTo>
                  <a:lnTo>
                    <a:pt x="6569" y="918"/>
                  </a:lnTo>
                  <a:lnTo>
                    <a:pt x="6548" y="940"/>
                  </a:lnTo>
                  <a:lnTo>
                    <a:pt x="6538" y="953"/>
                  </a:lnTo>
                  <a:lnTo>
                    <a:pt x="6533" y="959"/>
                  </a:lnTo>
                  <a:lnTo>
                    <a:pt x="6530" y="964"/>
                  </a:lnTo>
                  <a:lnTo>
                    <a:pt x="6520" y="971"/>
                  </a:lnTo>
                  <a:lnTo>
                    <a:pt x="6512" y="980"/>
                  </a:lnTo>
                  <a:lnTo>
                    <a:pt x="6478" y="1018"/>
                  </a:lnTo>
                  <a:lnTo>
                    <a:pt x="6444" y="1056"/>
                  </a:lnTo>
                  <a:lnTo>
                    <a:pt x="6411" y="1095"/>
                  </a:lnTo>
                  <a:lnTo>
                    <a:pt x="6376" y="1133"/>
                  </a:lnTo>
                  <a:lnTo>
                    <a:pt x="6371" y="1142"/>
                  </a:lnTo>
                  <a:lnTo>
                    <a:pt x="6364" y="1152"/>
                  </a:lnTo>
                  <a:lnTo>
                    <a:pt x="6355" y="1159"/>
                  </a:lnTo>
                  <a:lnTo>
                    <a:pt x="6346" y="1168"/>
                  </a:lnTo>
                  <a:lnTo>
                    <a:pt x="6309" y="1211"/>
                  </a:lnTo>
                  <a:lnTo>
                    <a:pt x="6288" y="1235"/>
                  </a:lnTo>
                  <a:lnTo>
                    <a:pt x="6278" y="1245"/>
                  </a:lnTo>
                  <a:lnTo>
                    <a:pt x="6271" y="1251"/>
                  </a:lnTo>
                  <a:lnTo>
                    <a:pt x="6265" y="1251"/>
                  </a:lnTo>
                  <a:lnTo>
                    <a:pt x="6258" y="1251"/>
                  </a:lnTo>
                  <a:lnTo>
                    <a:pt x="6233" y="1241"/>
                  </a:lnTo>
                  <a:lnTo>
                    <a:pt x="6213" y="1233"/>
                  </a:lnTo>
                  <a:lnTo>
                    <a:pt x="6192" y="1223"/>
                  </a:lnTo>
                  <a:lnTo>
                    <a:pt x="6171" y="1215"/>
                  </a:lnTo>
                  <a:lnTo>
                    <a:pt x="6148" y="1205"/>
                  </a:lnTo>
                  <a:lnTo>
                    <a:pt x="6119" y="1193"/>
                  </a:lnTo>
                  <a:lnTo>
                    <a:pt x="6082" y="1177"/>
                  </a:lnTo>
                  <a:lnTo>
                    <a:pt x="6037" y="1159"/>
                  </a:lnTo>
                  <a:lnTo>
                    <a:pt x="5977" y="1138"/>
                  </a:lnTo>
                  <a:lnTo>
                    <a:pt x="5943" y="1127"/>
                  </a:lnTo>
                  <a:lnTo>
                    <a:pt x="5922" y="1120"/>
                  </a:lnTo>
                  <a:lnTo>
                    <a:pt x="5902" y="1115"/>
                  </a:lnTo>
                  <a:lnTo>
                    <a:pt x="5892" y="1110"/>
                  </a:lnTo>
                  <a:lnTo>
                    <a:pt x="5882" y="1103"/>
                  </a:lnTo>
                  <a:lnTo>
                    <a:pt x="5857" y="1096"/>
                  </a:lnTo>
                  <a:lnTo>
                    <a:pt x="5836" y="1090"/>
                  </a:lnTo>
                  <a:lnTo>
                    <a:pt x="5817" y="1084"/>
                  </a:lnTo>
                  <a:lnTo>
                    <a:pt x="5794" y="1077"/>
                  </a:lnTo>
                  <a:lnTo>
                    <a:pt x="5778" y="1071"/>
                  </a:lnTo>
                  <a:lnTo>
                    <a:pt x="5756" y="1064"/>
                  </a:lnTo>
                  <a:lnTo>
                    <a:pt x="5733" y="1058"/>
                  </a:lnTo>
                  <a:lnTo>
                    <a:pt x="5713" y="1051"/>
                  </a:lnTo>
                  <a:lnTo>
                    <a:pt x="5686" y="1045"/>
                  </a:lnTo>
                  <a:lnTo>
                    <a:pt x="5661" y="1038"/>
                  </a:lnTo>
                  <a:lnTo>
                    <a:pt x="5634" y="1032"/>
                  </a:lnTo>
                  <a:lnTo>
                    <a:pt x="5604" y="1024"/>
                  </a:lnTo>
                  <a:lnTo>
                    <a:pt x="5591" y="1021"/>
                  </a:lnTo>
                  <a:lnTo>
                    <a:pt x="5577" y="1018"/>
                  </a:lnTo>
                  <a:lnTo>
                    <a:pt x="5564" y="1014"/>
                  </a:lnTo>
                  <a:lnTo>
                    <a:pt x="5551" y="1010"/>
                  </a:lnTo>
                  <a:lnTo>
                    <a:pt x="5536" y="1008"/>
                  </a:lnTo>
                  <a:lnTo>
                    <a:pt x="5521" y="1005"/>
                  </a:lnTo>
                  <a:lnTo>
                    <a:pt x="5507" y="1001"/>
                  </a:lnTo>
                  <a:lnTo>
                    <a:pt x="5493" y="997"/>
                  </a:lnTo>
                  <a:lnTo>
                    <a:pt x="5456" y="992"/>
                  </a:lnTo>
                  <a:lnTo>
                    <a:pt x="5436" y="987"/>
                  </a:lnTo>
                  <a:lnTo>
                    <a:pt x="5424" y="985"/>
                  </a:lnTo>
                  <a:lnTo>
                    <a:pt x="5413" y="983"/>
                  </a:lnTo>
                  <a:lnTo>
                    <a:pt x="5411" y="982"/>
                  </a:lnTo>
                  <a:lnTo>
                    <a:pt x="5408" y="980"/>
                  </a:lnTo>
                  <a:lnTo>
                    <a:pt x="5390" y="977"/>
                  </a:lnTo>
                  <a:lnTo>
                    <a:pt x="5370" y="975"/>
                  </a:lnTo>
                  <a:lnTo>
                    <a:pt x="5352" y="972"/>
                  </a:lnTo>
                  <a:lnTo>
                    <a:pt x="5332" y="969"/>
                  </a:lnTo>
                  <a:lnTo>
                    <a:pt x="5321" y="967"/>
                  </a:lnTo>
                  <a:lnTo>
                    <a:pt x="5310" y="964"/>
                  </a:lnTo>
                  <a:lnTo>
                    <a:pt x="5297" y="961"/>
                  </a:lnTo>
                  <a:lnTo>
                    <a:pt x="5285" y="958"/>
                  </a:lnTo>
                  <a:lnTo>
                    <a:pt x="5264" y="956"/>
                  </a:lnTo>
                  <a:lnTo>
                    <a:pt x="5242" y="953"/>
                  </a:lnTo>
                  <a:lnTo>
                    <a:pt x="5220" y="951"/>
                  </a:lnTo>
                  <a:lnTo>
                    <a:pt x="5198" y="948"/>
                  </a:lnTo>
                  <a:lnTo>
                    <a:pt x="5188" y="946"/>
                  </a:lnTo>
                  <a:lnTo>
                    <a:pt x="5178" y="944"/>
                  </a:lnTo>
                  <a:lnTo>
                    <a:pt x="5167" y="942"/>
                  </a:lnTo>
                  <a:lnTo>
                    <a:pt x="5157" y="939"/>
                  </a:lnTo>
                  <a:lnTo>
                    <a:pt x="5126" y="937"/>
                  </a:lnTo>
                  <a:lnTo>
                    <a:pt x="5096" y="935"/>
                  </a:lnTo>
                  <a:lnTo>
                    <a:pt x="5066" y="933"/>
                  </a:lnTo>
                  <a:lnTo>
                    <a:pt x="5034" y="931"/>
                  </a:lnTo>
                  <a:lnTo>
                    <a:pt x="5022" y="928"/>
                  </a:lnTo>
                  <a:lnTo>
                    <a:pt x="5012" y="926"/>
                  </a:lnTo>
                  <a:lnTo>
                    <a:pt x="4995" y="924"/>
                  </a:lnTo>
                  <a:lnTo>
                    <a:pt x="4965" y="920"/>
                  </a:lnTo>
                  <a:lnTo>
                    <a:pt x="4940" y="919"/>
                  </a:lnTo>
                  <a:lnTo>
                    <a:pt x="4916" y="918"/>
                  </a:lnTo>
                  <a:lnTo>
                    <a:pt x="4891" y="917"/>
                  </a:lnTo>
                  <a:lnTo>
                    <a:pt x="4867" y="916"/>
                  </a:lnTo>
                  <a:lnTo>
                    <a:pt x="4822" y="916"/>
                  </a:lnTo>
                  <a:lnTo>
                    <a:pt x="4778" y="916"/>
                  </a:lnTo>
                  <a:lnTo>
                    <a:pt x="4734" y="916"/>
                  </a:lnTo>
                  <a:lnTo>
                    <a:pt x="4690" y="916"/>
                  </a:lnTo>
                  <a:lnTo>
                    <a:pt x="4646" y="916"/>
                  </a:lnTo>
                  <a:lnTo>
                    <a:pt x="4601" y="916"/>
                  </a:lnTo>
                  <a:lnTo>
                    <a:pt x="4557" y="916"/>
                  </a:lnTo>
                  <a:lnTo>
                    <a:pt x="4512" y="916"/>
                  </a:lnTo>
                  <a:lnTo>
                    <a:pt x="4487" y="917"/>
                  </a:lnTo>
                  <a:lnTo>
                    <a:pt x="4461" y="918"/>
                  </a:lnTo>
                  <a:lnTo>
                    <a:pt x="4436" y="919"/>
                  </a:lnTo>
                  <a:lnTo>
                    <a:pt x="4410" y="920"/>
                  </a:lnTo>
                  <a:lnTo>
                    <a:pt x="4384" y="924"/>
                  </a:lnTo>
                  <a:lnTo>
                    <a:pt x="4369" y="926"/>
                  </a:lnTo>
                  <a:lnTo>
                    <a:pt x="4358" y="928"/>
                  </a:lnTo>
                  <a:lnTo>
                    <a:pt x="4346" y="931"/>
                  </a:lnTo>
                  <a:lnTo>
                    <a:pt x="4316" y="933"/>
                  </a:lnTo>
                  <a:lnTo>
                    <a:pt x="4285" y="935"/>
                  </a:lnTo>
                  <a:lnTo>
                    <a:pt x="4253" y="937"/>
                  </a:lnTo>
                  <a:lnTo>
                    <a:pt x="4222" y="939"/>
                  </a:lnTo>
                  <a:lnTo>
                    <a:pt x="4202" y="943"/>
                  </a:lnTo>
                  <a:lnTo>
                    <a:pt x="4192" y="945"/>
                  </a:lnTo>
                  <a:lnTo>
                    <a:pt x="4186" y="946"/>
                  </a:lnTo>
                  <a:lnTo>
                    <a:pt x="4182" y="948"/>
                  </a:lnTo>
                  <a:lnTo>
                    <a:pt x="4161" y="951"/>
                  </a:lnTo>
                  <a:lnTo>
                    <a:pt x="4139" y="953"/>
                  </a:lnTo>
                  <a:lnTo>
                    <a:pt x="4118" y="956"/>
                  </a:lnTo>
                  <a:lnTo>
                    <a:pt x="4097" y="958"/>
                  </a:lnTo>
                  <a:lnTo>
                    <a:pt x="4086" y="960"/>
                  </a:lnTo>
                  <a:lnTo>
                    <a:pt x="4075" y="963"/>
                  </a:lnTo>
                  <a:lnTo>
                    <a:pt x="4062" y="966"/>
                  </a:lnTo>
                  <a:lnTo>
                    <a:pt x="4051" y="969"/>
                  </a:lnTo>
                  <a:lnTo>
                    <a:pt x="4034" y="972"/>
                  </a:lnTo>
                  <a:lnTo>
                    <a:pt x="4017" y="974"/>
                  </a:lnTo>
                  <a:lnTo>
                    <a:pt x="4000" y="976"/>
                  </a:lnTo>
                  <a:lnTo>
                    <a:pt x="3982" y="978"/>
                  </a:lnTo>
                  <a:lnTo>
                    <a:pt x="3971" y="981"/>
                  </a:lnTo>
                  <a:lnTo>
                    <a:pt x="3960" y="985"/>
                  </a:lnTo>
                  <a:lnTo>
                    <a:pt x="3941" y="988"/>
                  </a:lnTo>
                  <a:lnTo>
                    <a:pt x="3924" y="991"/>
                  </a:lnTo>
                  <a:lnTo>
                    <a:pt x="3905" y="994"/>
                  </a:lnTo>
                  <a:lnTo>
                    <a:pt x="3888" y="997"/>
                  </a:lnTo>
                  <a:lnTo>
                    <a:pt x="3875" y="1001"/>
                  </a:lnTo>
                  <a:lnTo>
                    <a:pt x="3859" y="1005"/>
                  </a:lnTo>
                  <a:lnTo>
                    <a:pt x="3845" y="1008"/>
                  </a:lnTo>
                  <a:lnTo>
                    <a:pt x="3829" y="1010"/>
                  </a:lnTo>
                  <a:lnTo>
                    <a:pt x="3818" y="1013"/>
                  </a:lnTo>
                  <a:lnTo>
                    <a:pt x="3807" y="1016"/>
                  </a:lnTo>
                  <a:lnTo>
                    <a:pt x="3795" y="1020"/>
                  </a:lnTo>
                  <a:lnTo>
                    <a:pt x="3782" y="1024"/>
                  </a:lnTo>
                  <a:lnTo>
                    <a:pt x="3771" y="1026"/>
                  </a:lnTo>
                  <a:lnTo>
                    <a:pt x="3759" y="1030"/>
                  </a:lnTo>
                  <a:lnTo>
                    <a:pt x="3746" y="1032"/>
                  </a:lnTo>
                  <a:lnTo>
                    <a:pt x="3734" y="1034"/>
                  </a:lnTo>
                  <a:lnTo>
                    <a:pt x="3723" y="1038"/>
                  </a:lnTo>
                  <a:lnTo>
                    <a:pt x="3711" y="1043"/>
                  </a:lnTo>
                  <a:lnTo>
                    <a:pt x="3700" y="1045"/>
                  </a:lnTo>
                  <a:lnTo>
                    <a:pt x="3690" y="1047"/>
                  </a:lnTo>
                  <a:lnTo>
                    <a:pt x="3679" y="1049"/>
                  </a:lnTo>
                  <a:lnTo>
                    <a:pt x="3667" y="1051"/>
                  </a:lnTo>
                  <a:lnTo>
                    <a:pt x="3652" y="1057"/>
                  </a:lnTo>
                  <a:lnTo>
                    <a:pt x="3641" y="1060"/>
                  </a:lnTo>
                  <a:lnTo>
                    <a:pt x="3627" y="1064"/>
                  </a:lnTo>
                  <a:lnTo>
                    <a:pt x="3606" y="1070"/>
                  </a:lnTo>
                  <a:lnTo>
                    <a:pt x="3594" y="1074"/>
                  </a:lnTo>
                  <a:lnTo>
                    <a:pt x="3582" y="1080"/>
                  </a:lnTo>
                  <a:lnTo>
                    <a:pt x="3568" y="1082"/>
                  </a:lnTo>
                  <a:lnTo>
                    <a:pt x="3552" y="1086"/>
                  </a:lnTo>
                  <a:lnTo>
                    <a:pt x="3538" y="1091"/>
                  </a:lnTo>
                  <a:lnTo>
                    <a:pt x="3527" y="1095"/>
                  </a:lnTo>
                  <a:lnTo>
                    <a:pt x="3514" y="1098"/>
                  </a:lnTo>
                  <a:lnTo>
                    <a:pt x="3495" y="1103"/>
                  </a:lnTo>
                  <a:lnTo>
                    <a:pt x="3474" y="1113"/>
                  </a:lnTo>
                  <a:lnTo>
                    <a:pt x="3450" y="1122"/>
                  </a:lnTo>
                  <a:lnTo>
                    <a:pt x="3423" y="1131"/>
                  </a:lnTo>
                  <a:lnTo>
                    <a:pt x="3402" y="1139"/>
                  </a:lnTo>
                  <a:lnTo>
                    <a:pt x="3385" y="1144"/>
                  </a:lnTo>
                  <a:lnTo>
                    <a:pt x="3356" y="1155"/>
                  </a:lnTo>
                  <a:lnTo>
                    <a:pt x="3328" y="1166"/>
                  </a:lnTo>
                  <a:lnTo>
                    <a:pt x="3310" y="1174"/>
                  </a:lnTo>
                  <a:lnTo>
                    <a:pt x="3284" y="1184"/>
                  </a:lnTo>
                  <a:lnTo>
                    <a:pt x="3267" y="1191"/>
                  </a:lnTo>
                  <a:lnTo>
                    <a:pt x="3256" y="1194"/>
                  </a:lnTo>
                  <a:lnTo>
                    <a:pt x="3244" y="1198"/>
                  </a:lnTo>
                  <a:lnTo>
                    <a:pt x="3234" y="1203"/>
                  </a:lnTo>
                  <a:lnTo>
                    <a:pt x="3225" y="1208"/>
                  </a:lnTo>
                  <a:lnTo>
                    <a:pt x="3209" y="1214"/>
                  </a:lnTo>
                  <a:lnTo>
                    <a:pt x="3192" y="1221"/>
                  </a:lnTo>
                  <a:lnTo>
                    <a:pt x="3163" y="1234"/>
                  </a:lnTo>
                  <a:lnTo>
                    <a:pt x="3110" y="1257"/>
                  </a:lnTo>
                  <a:lnTo>
                    <a:pt x="3104" y="1261"/>
                  </a:lnTo>
                  <a:lnTo>
                    <a:pt x="3093" y="1267"/>
                  </a:lnTo>
                  <a:lnTo>
                    <a:pt x="3068" y="1279"/>
                  </a:lnTo>
                  <a:lnTo>
                    <a:pt x="3022" y="1299"/>
                  </a:lnTo>
                  <a:lnTo>
                    <a:pt x="2972" y="1326"/>
                  </a:lnTo>
                  <a:lnTo>
                    <a:pt x="2932" y="1346"/>
                  </a:lnTo>
                  <a:lnTo>
                    <a:pt x="2902" y="1363"/>
                  </a:lnTo>
                  <a:lnTo>
                    <a:pt x="2877" y="1375"/>
                  </a:lnTo>
                  <a:lnTo>
                    <a:pt x="2856" y="1386"/>
                  </a:lnTo>
                  <a:lnTo>
                    <a:pt x="2835" y="1398"/>
                  </a:lnTo>
                  <a:lnTo>
                    <a:pt x="2813" y="1411"/>
                  </a:lnTo>
                  <a:lnTo>
                    <a:pt x="2785" y="1426"/>
                  </a:lnTo>
                  <a:lnTo>
                    <a:pt x="2773" y="1435"/>
                  </a:lnTo>
                  <a:lnTo>
                    <a:pt x="2761" y="1442"/>
                  </a:lnTo>
                  <a:lnTo>
                    <a:pt x="2750" y="1449"/>
                  </a:lnTo>
                  <a:lnTo>
                    <a:pt x="2736" y="1458"/>
                  </a:lnTo>
                  <a:lnTo>
                    <a:pt x="2718" y="1470"/>
                  </a:lnTo>
                  <a:lnTo>
                    <a:pt x="2694" y="1484"/>
                  </a:lnTo>
                  <a:lnTo>
                    <a:pt x="2662" y="1503"/>
                  </a:lnTo>
                  <a:lnTo>
                    <a:pt x="2619" y="1529"/>
                  </a:lnTo>
                  <a:lnTo>
                    <a:pt x="2609" y="1537"/>
                  </a:lnTo>
                  <a:lnTo>
                    <a:pt x="2586" y="1553"/>
                  </a:lnTo>
                  <a:lnTo>
                    <a:pt x="2561" y="1570"/>
                  </a:lnTo>
                  <a:lnTo>
                    <a:pt x="2542" y="1584"/>
                  </a:lnTo>
                  <a:lnTo>
                    <a:pt x="2528" y="1593"/>
                  </a:lnTo>
                  <a:lnTo>
                    <a:pt x="2512" y="1603"/>
                  </a:lnTo>
                  <a:lnTo>
                    <a:pt x="2499" y="1612"/>
                  </a:lnTo>
                  <a:lnTo>
                    <a:pt x="2493" y="1618"/>
                  </a:lnTo>
                  <a:lnTo>
                    <a:pt x="2466" y="1637"/>
                  </a:lnTo>
                  <a:lnTo>
                    <a:pt x="2451" y="1647"/>
                  </a:lnTo>
                  <a:lnTo>
                    <a:pt x="2442" y="1653"/>
                  </a:lnTo>
                  <a:lnTo>
                    <a:pt x="2436" y="1657"/>
                  </a:lnTo>
                  <a:lnTo>
                    <a:pt x="2419" y="1672"/>
                  </a:lnTo>
                  <a:lnTo>
                    <a:pt x="2385" y="1697"/>
                  </a:lnTo>
                  <a:lnTo>
                    <a:pt x="2351" y="1724"/>
                  </a:lnTo>
                  <a:lnTo>
                    <a:pt x="2335" y="1738"/>
                  </a:lnTo>
                  <a:lnTo>
                    <a:pt x="2321" y="1747"/>
                  </a:lnTo>
                  <a:lnTo>
                    <a:pt x="2312" y="1755"/>
                  </a:lnTo>
                  <a:lnTo>
                    <a:pt x="2302" y="1763"/>
                  </a:lnTo>
                  <a:lnTo>
                    <a:pt x="2290" y="1772"/>
                  </a:lnTo>
                  <a:lnTo>
                    <a:pt x="2273" y="1786"/>
                  </a:lnTo>
                  <a:lnTo>
                    <a:pt x="2251" y="1805"/>
                  </a:lnTo>
                  <a:lnTo>
                    <a:pt x="2219" y="1833"/>
                  </a:lnTo>
                  <a:lnTo>
                    <a:pt x="2171" y="1876"/>
                  </a:lnTo>
                  <a:lnTo>
                    <a:pt x="2161" y="1884"/>
                  </a:lnTo>
                  <a:lnTo>
                    <a:pt x="2143" y="1901"/>
                  </a:lnTo>
                  <a:lnTo>
                    <a:pt x="2118" y="1924"/>
                  </a:lnTo>
                  <a:lnTo>
                    <a:pt x="2091" y="1952"/>
                  </a:lnTo>
                  <a:lnTo>
                    <a:pt x="2082" y="1958"/>
                  </a:lnTo>
                  <a:lnTo>
                    <a:pt x="2073" y="1966"/>
                  </a:lnTo>
                  <a:lnTo>
                    <a:pt x="2064" y="1973"/>
                  </a:lnTo>
                  <a:lnTo>
                    <a:pt x="2056" y="1981"/>
                  </a:lnTo>
                  <a:lnTo>
                    <a:pt x="2034" y="2002"/>
                  </a:lnTo>
                  <a:lnTo>
                    <a:pt x="2013" y="2022"/>
                  </a:lnTo>
                  <a:lnTo>
                    <a:pt x="1991" y="2044"/>
                  </a:lnTo>
                  <a:lnTo>
                    <a:pt x="1970" y="2064"/>
                  </a:lnTo>
                  <a:lnTo>
                    <a:pt x="1962" y="2077"/>
                  </a:lnTo>
                  <a:lnTo>
                    <a:pt x="1955" y="2087"/>
                  </a:lnTo>
                  <a:lnTo>
                    <a:pt x="1935" y="2106"/>
                  </a:lnTo>
                  <a:lnTo>
                    <a:pt x="1921" y="2120"/>
                  </a:lnTo>
                  <a:lnTo>
                    <a:pt x="1909" y="2133"/>
                  </a:lnTo>
                  <a:lnTo>
                    <a:pt x="1891" y="2153"/>
                  </a:lnTo>
                  <a:lnTo>
                    <a:pt x="1884" y="2161"/>
                  </a:lnTo>
                  <a:lnTo>
                    <a:pt x="1874" y="2171"/>
                  </a:lnTo>
                  <a:lnTo>
                    <a:pt x="1864" y="2183"/>
                  </a:lnTo>
                  <a:lnTo>
                    <a:pt x="1854" y="2196"/>
                  </a:lnTo>
                  <a:lnTo>
                    <a:pt x="1844" y="2205"/>
                  </a:lnTo>
                  <a:lnTo>
                    <a:pt x="1836" y="2214"/>
                  </a:lnTo>
                  <a:lnTo>
                    <a:pt x="1833" y="2218"/>
                  </a:lnTo>
                  <a:lnTo>
                    <a:pt x="1831" y="2222"/>
                  </a:lnTo>
                  <a:lnTo>
                    <a:pt x="1821" y="2234"/>
                  </a:lnTo>
                  <a:lnTo>
                    <a:pt x="1810" y="2244"/>
                  </a:lnTo>
                  <a:lnTo>
                    <a:pt x="1798" y="2260"/>
                  </a:lnTo>
                  <a:lnTo>
                    <a:pt x="1783" y="2278"/>
                  </a:lnTo>
                  <a:lnTo>
                    <a:pt x="1757" y="2308"/>
                  </a:lnTo>
                  <a:lnTo>
                    <a:pt x="1716" y="2359"/>
                  </a:lnTo>
                  <a:lnTo>
                    <a:pt x="1695" y="2387"/>
                  </a:lnTo>
                  <a:lnTo>
                    <a:pt x="1680" y="2409"/>
                  </a:lnTo>
                  <a:lnTo>
                    <a:pt x="1669" y="2423"/>
                  </a:lnTo>
                  <a:lnTo>
                    <a:pt x="1659" y="2437"/>
                  </a:lnTo>
                  <a:lnTo>
                    <a:pt x="1657" y="2440"/>
                  </a:lnTo>
                  <a:lnTo>
                    <a:pt x="1652" y="2445"/>
                  </a:lnTo>
                  <a:lnTo>
                    <a:pt x="1644" y="2454"/>
                  </a:lnTo>
                  <a:lnTo>
                    <a:pt x="1633" y="2471"/>
                  </a:lnTo>
                  <a:lnTo>
                    <a:pt x="1628" y="2479"/>
                  </a:lnTo>
                  <a:lnTo>
                    <a:pt x="1613" y="2500"/>
                  </a:lnTo>
                  <a:lnTo>
                    <a:pt x="1607" y="2506"/>
                  </a:lnTo>
                  <a:lnTo>
                    <a:pt x="1601" y="2513"/>
                  </a:lnTo>
                  <a:lnTo>
                    <a:pt x="1583" y="2541"/>
                  </a:lnTo>
                  <a:lnTo>
                    <a:pt x="1570" y="2561"/>
                  </a:lnTo>
                  <a:lnTo>
                    <a:pt x="1559" y="2578"/>
                  </a:lnTo>
                  <a:lnTo>
                    <a:pt x="1545" y="2602"/>
                  </a:lnTo>
                  <a:lnTo>
                    <a:pt x="1534" y="2615"/>
                  </a:lnTo>
                  <a:lnTo>
                    <a:pt x="1525" y="2628"/>
                  </a:lnTo>
                  <a:lnTo>
                    <a:pt x="1517" y="2640"/>
                  </a:lnTo>
                  <a:lnTo>
                    <a:pt x="1509" y="2651"/>
                  </a:lnTo>
                  <a:lnTo>
                    <a:pt x="1506" y="2658"/>
                  </a:lnTo>
                  <a:lnTo>
                    <a:pt x="1499" y="2669"/>
                  </a:lnTo>
                  <a:lnTo>
                    <a:pt x="1491" y="2682"/>
                  </a:lnTo>
                  <a:lnTo>
                    <a:pt x="1485" y="2693"/>
                  </a:lnTo>
                  <a:lnTo>
                    <a:pt x="1482" y="2696"/>
                  </a:lnTo>
                  <a:lnTo>
                    <a:pt x="1478" y="2700"/>
                  </a:lnTo>
                  <a:lnTo>
                    <a:pt x="1465" y="2723"/>
                  </a:lnTo>
                  <a:lnTo>
                    <a:pt x="1444" y="2758"/>
                  </a:lnTo>
                  <a:lnTo>
                    <a:pt x="1421" y="2799"/>
                  </a:lnTo>
                  <a:lnTo>
                    <a:pt x="1397" y="2839"/>
                  </a:lnTo>
                  <a:lnTo>
                    <a:pt x="1394" y="2846"/>
                  </a:lnTo>
                  <a:lnTo>
                    <a:pt x="1386" y="2860"/>
                  </a:lnTo>
                  <a:lnTo>
                    <a:pt x="1372" y="2883"/>
                  </a:lnTo>
                  <a:lnTo>
                    <a:pt x="1354" y="2917"/>
                  </a:lnTo>
                  <a:lnTo>
                    <a:pt x="1347" y="2931"/>
                  </a:lnTo>
                  <a:lnTo>
                    <a:pt x="1340" y="2945"/>
                  </a:lnTo>
                  <a:lnTo>
                    <a:pt x="1331" y="2962"/>
                  </a:lnTo>
                  <a:lnTo>
                    <a:pt x="1321" y="2981"/>
                  </a:lnTo>
                  <a:lnTo>
                    <a:pt x="1310" y="3005"/>
                  </a:lnTo>
                  <a:lnTo>
                    <a:pt x="1295" y="3033"/>
                  </a:lnTo>
                  <a:lnTo>
                    <a:pt x="1279" y="3066"/>
                  </a:lnTo>
                  <a:lnTo>
                    <a:pt x="1260" y="3107"/>
                  </a:lnTo>
                  <a:lnTo>
                    <a:pt x="1255" y="3115"/>
                  </a:lnTo>
                  <a:lnTo>
                    <a:pt x="1247" y="3134"/>
                  </a:lnTo>
                  <a:lnTo>
                    <a:pt x="1232" y="3170"/>
                  </a:lnTo>
                  <a:lnTo>
                    <a:pt x="1207" y="3227"/>
                  </a:lnTo>
                  <a:lnTo>
                    <a:pt x="1201" y="3239"/>
                  </a:lnTo>
                  <a:lnTo>
                    <a:pt x="1197" y="3248"/>
                  </a:lnTo>
                  <a:lnTo>
                    <a:pt x="1191" y="3267"/>
                  </a:lnTo>
                  <a:lnTo>
                    <a:pt x="1185" y="3283"/>
                  </a:lnTo>
                  <a:lnTo>
                    <a:pt x="1180" y="3295"/>
                  </a:lnTo>
                  <a:lnTo>
                    <a:pt x="1177" y="3303"/>
                  </a:lnTo>
                  <a:lnTo>
                    <a:pt x="1173" y="3313"/>
                  </a:lnTo>
                  <a:lnTo>
                    <a:pt x="1167" y="3324"/>
                  </a:lnTo>
                  <a:lnTo>
                    <a:pt x="1154" y="3362"/>
                  </a:lnTo>
                  <a:lnTo>
                    <a:pt x="1138" y="3403"/>
                  </a:lnTo>
                  <a:lnTo>
                    <a:pt x="1125" y="3441"/>
                  </a:lnTo>
                  <a:lnTo>
                    <a:pt x="1115" y="3470"/>
                  </a:lnTo>
                  <a:lnTo>
                    <a:pt x="1111" y="3481"/>
                  </a:lnTo>
                  <a:lnTo>
                    <a:pt x="1106" y="3497"/>
                  </a:lnTo>
                  <a:lnTo>
                    <a:pt x="1100" y="3515"/>
                  </a:lnTo>
                  <a:lnTo>
                    <a:pt x="1094" y="3530"/>
                  </a:lnTo>
                  <a:lnTo>
                    <a:pt x="1092" y="3535"/>
                  </a:lnTo>
                  <a:lnTo>
                    <a:pt x="1090" y="3543"/>
                  </a:lnTo>
                  <a:lnTo>
                    <a:pt x="1086" y="3558"/>
                  </a:lnTo>
                  <a:lnTo>
                    <a:pt x="1081" y="3580"/>
                  </a:lnTo>
                  <a:lnTo>
                    <a:pt x="1076" y="3592"/>
                  </a:lnTo>
                  <a:lnTo>
                    <a:pt x="1072" y="3603"/>
                  </a:lnTo>
                  <a:lnTo>
                    <a:pt x="1062" y="3640"/>
                  </a:lnTo>
                  <a:lnTo>
                    <a:pt x="1052" y="3674"/>
                  </a:lnTo>
                  <a:lnTo>
                    <a:pt x="1042" y="3709"/>
                  </a:lnTo>
                  <a:lnTo>
                    <a:pt x="1030" y="3756"/>
                  </a:lnTo>
                  <a:lnTo>
                    <a:pt x="1030" y="3763"/>
                  </a:lnTo>
                  <a:lnTo>
                    <a:pt x="1029" y="3772"/>
                  </a:lnTo>
                  <a:lnTo>
                    <a:pt x="1025" y="3782"/>
                  </a:lnTo>
                  <a:lnTo>
                    <a:pt x="1022" y="3794"/>
                  </a:lnTo>
                  <a:lnTo>
                    <a:pt x="1017" y="3805"/>
                  </a:lnTo>
                  <a:lnTo>
                    <a:pt x="1013" y="3816"/>
                  </a:lnTo>
                  <a:lnTo>
                    <a:pt x="1007" y="3852"/>
                  </a:lnTo>
                  <a:lnTo>
                    <a:pt x="1000" y="3885"/>
                  </a:lnTo>
                  <a:lnTo>
                    <a:pt x="993" y="3920"/>
                  </a:lnTo>
                  <a:lnTo>
                    <a:pt x="987" y="3960"/>
                  </a:lnTo>
                  <a:lnTo>
                    <a:pt x="984" y="3971"/>
                  </a:lnTo>
                  <a:lnTo>
                    <a:pt x="982" y="3983"/>
                  </a:lnTo>
                  <a:lnTo>
                    <a:pt x="977" y="3995"/>
                  </a:lnTo>
                  <a:lnTo>
                    <a:pt x="974" y="4007"/>
                  </a:lnTo>
                  <a:lnTo>
                    <a:pt x="973" y="4018"/>
                  </a:lnTo>
                  <a:lnTo>
                    <a:pt x="972" y="4029"/>
                  </a:lnTo>
                  <a:lnTo>
                    <a:pt x="971" y="4042"/>
                  </a:lnTo>
                  <a:lnTo>
                    <a:pt x="970" y="4054"/>
                  </a:lnTo>
                  <a:lnTo>
                    <a:pt x="968" y="4061"/>
                  </a:lnTo>
                  <a:lnTo>
                    <a:pt x="966" y="4069"/>
                  </a:lnTo>
                  <a:lnTo>
                    <a:pt x="963" y="4077"/>
                  </a:lnTo>
                  <a:lnTo>
                    <a:pt x="961" y="4085"/>
                  </a:lnTo>
                  <a:lnTo>
                    <a:pt x="959" y="4107"/>
                  </a:lnTo>
                  <a:lnTo>
                    <a:pt x="957" y="4130"/>
                  </a:lnTo>
                  <a:lnTo>
                    <a:pt x="955" y="4153"/>
                  </a:lnTo>
                  <a:lnTo>
                    <a:pt x="952" y="4174"/>
                  </a:lnTo>
                  <a:lnTo>
                    <a:pt x="950" y="4183"/>
                  </a:lnTo>
                  <a:lnTo>
                    <a:pt x="948" y="4194"/>
                  </a:lnTo>
                  <a:lnTo>
                    <a:pt x="946" y="4203"/>
                  </a:lnTo>
                  <a:lnTo>
                    <a:pt x="944" y="4213"/>
                  </a:lnTo>
                  <a:lnTo>
                    <a:pt x="941" y="4239"/>
                  </a:lnTo>
                  <a:lnTo>
                    <a:pt x="938" y="4260"/>
                  </a:lnTo>
                  <a:lnTo>
                    <a:pt x="937" y="4291"/>
                  </a:lnTo>
                  <a:lnTo>
                    <a:pt x="934" y="4341"/>
                  </a:lnTo>
                  <a:lnTo>
                    <a:pt x="931" y="4356"/>
                  </a:lnTo>
                  <a:lnTo>
                    <a:pt x="927" y="4371"/>
                  </a:lnTo>
                  <a:lnTo>
                    <a:pt x="925" y="4401"/>
                  </a:lnTo>
                  <a:lnTo>
                    <a:pt x="924" y="4430"/>
                  </a:lnTo>
                  <a:lnTo>
                    <a:pt x="922" y="4460"/>
                  </a:lnTo>
                  <a:lnTo>
                    <a:pt x="919" y="4491"/>
                  </a:lnTo>
                  <a:lnTo>
                    <a:pt x="919" y="4538"/>
                  </a:lnTo>
                  <a:lnTo>
                    <a:pt x="919" y="4586"/>
                  </a:lnTo>
                  <a:lnTo>
                    <a:pt x="919" y="4634"/>
                  </a:lnTo>
                  <a:lnTo>
                    <a:pt x="919" y="4682"/>
                  </a:lnTo>
                  <a:lnTo>
                    <a:pt x="919" y="4730"/>
                  </a:lnTo>
                  <a:lnTo>
                    <a:pt x="919" y="4778"/>
                  </a:lnTo>
                  <a:lnTo>
                    <a:pt x="919" y="4826"/>
                  </a:lnTo>
                  <a:lnTo>
                    <a:pt x="919" y="4875"/>
                  </a:lnTo>
                  <a:lnTo>
                    <a:pt x="921" y="4904"/>
                  </a:lnTo>
                  <a:lnTo>
                    <a:pt x="923" y="4935"/>
                  </a:lnTo>
                  <a:lnTo>
                    <a:pt x="925" y="4967"/>
                  </a:lnTo>
                  <a:lnTo>
                    <a:pt x="927" y="4998"/>
                  </a:lnTo>
                  <a:lnTo>
                    <a:pt x="928" y="5006"/>
                  </a:lnTo>
                  <a:lnTo>
                    <a:pt x="930" y="5015"/>
                  </a:lnTo>
                  <a:lnTo>
                    <a:pt x="932" y="5023"/>
                  </a:lnTo>
                  <a:lnTo>
                    <a:pt x="934" y="5033"/>
                  </a:lnTo>
                  <a:lnTo>
                    <a:pt x="936" y="5064"/>
                  </a:lnTo>
                  <a:lnTo>
                    <a:pt x="938" y="5096"/>
                  </a:lnTo>
                  <a:lnTo>
                    <a:pt x="942" y="5128"/>
                  </a:lnTo>
                  <a:lnTo>
                    <a:pt x="944" y="5161"/>
                  </a:lnTo>
                  <a:lnTo>
                    <a:pt x="946" y="5171"/>
                  </a:lnTo>
                  <a:lnTo>
                    <a:pt x="948" y="5182"/>
                  </a:lnTo>
                  <a:lnTo>
                    <a:pt x="950" y="5193"/>
                  </a:lnTo>
                  <a:lnTo>
                    <a:pt x="952" y="5204"/>
                  </a:lnTo>
                  <a:lnTo>
                    <a:pt x="954" y="5217"/>
                  </a:lnTo>
                  <a:lnTo>
                    <a:pt x="955" y="5231"/>
                  </a:lnTo>
                  <a:lnTo>
                    <a:pt x="956" y="5245"/>
                  </a:lnTo>
                  <a:lnTo>
                    <a:pt x="957" y="5259"/>
                  </a:lnTo>
                  <a:lnTo>
                    <a:pt x="960" y="5276"/>
                  </a:lnTo>
                  <a:lnTo>
                    <a:pt x="963" y="5293"/>
                  </a:lnTo>
                  <a:lnTo>
                    <a:pt x="967" y="5310"/>
                  </a:lnTo>
                  <a:lnTo>
                    <a:pt x="970" y="5328"/>
                  </a:lnTo>
                  <a:lnTo>
                    <a:pt x="972" y="5345"/>
                  </a:lnTo>
                  <a:lnTo>
                    <a:pt x="974" y="5364"/>
                  </a:lnTo>
                  <a:lnTo>
                    <a:pt x="976" y="5381"/>
                  </a:lnTo>
                  <a:lnTo>
                    <a:pt x="979" y="5400"/>
                  </a:lnTo>
                  <a:lnTo>
                    <a:pt x="982" y="5408"/>
                  </a:lnTo>
                  <a:lnTo>
                    <a:pt x="984" y="5416"/>
                  </a:lnTo>
                  <a:lnTo>
                    <a:pt x="987" y="5424"/>
                  </a:lnTo>
                  <a:lnTo>
                    <a:pt x="990" y="5434"/>
                  </a:lnTo>
                  <a:lnTo>
                    <a:pt x="991" y="5445"/>
                  </a:lnTo>
                  <a:lnTo>
                    <a:pt x="992" y="5456"/>
                  </a:lnTo>
                  <a:lnTo>
                    <a:pt x="994" y="5468"/>
                  </a:lnTo>
                  <a:lnTo>
                    <a:pt x="996" y="5480"/>
                  </a:lnTo>
                  <a:lnTo>
                    <a:pt x="1001" y="5500"/>
                  </a:lnTo>
                  <a:lnTo>
                    <a:pt x="1004" y="5516"/>
                  </a:lnTo>
                  <a:lnTo>
                    <a:pt x="1008" y="5534"/>
                  </a:lnTo>
                  <a:lnTo>
                    <a:pt x="1013" y="5562"/>
                  </a:lnTo>
                  <a:lnTo>
                    <a:pt x="1015" y="5570"/>
                  </a:lnTo>
                  <a:lnTo>
                    <a:pt x="1018" y="5578"/>
                  </a:lnTo>
                  <a:lnTo>
                    <a:pt x="1021" y="5586"/>
                  </a:lnTo>
                  <a:lnTo>
                    <a:pt x="1024" y="5595"/>
                  </a:lnTo>
                  <a:lnTo>
                    <a:pt x="1026" y="5608"/>
                  </a:lnTo>
                  <a:lnTo>
                    <a:pt x="1029" y="5620"/>
                  </a:lnTo>
                  <a:lnTo>
                    <a:pt x="1031" y="5634"/>
                  </a:lnTo>
                  <a:lnTo>
                    <a:pt x="1034" y="5647"/>
                  </a:lnTo>
                  <a:lnTo>
                    <a:pt x="1046" y="5687"/>
                  </a:lnTo>
                  <a:lnTo>
                    <a:pt x="1053" y="5713"/>
                  </a:lnTo>
                  <a:lnTo>
                    <a:pt x="1058" y="5731"/>
                  </a:lnTo>
                  <a:lnTo>
                    <a:pt x="1065" y="5748"/>
                  </a:lnTo>
                  <a:lnTo>
                    <a:pt x="1070" y="5771"/>
                  </a:lnTo>
                  <a:lnTo>
                    <a:pt x="1076" y="5794"/>
                  </a:lnTo>
                  <a:lnTo>
                    <a:pt x="1087" y="5829"/>
                  </a:lnTo>
                  <a:lnTo>
                    <a:pt x="1108" y="5892"/>
                  </a:lnTo>
                  <a:lnTo>
                    <a:pt x="1118" y="5919"/>
                  </a:lnTo>
                  <a:lnTo>
                    <a:pt x="1131" y="5957"/>
                  </a:lnTo>
                  <a:lnTo>
                    <a:pt x="1146" y="5996"/>
                  </a:lnTo>
                  <a:lnTo>
                    <a:pt x="1157" y="6024"/>
                  </a:lnTo>
                  <a:lnTo>
                    <a:pt x="1159" y="6036"/>
                  </a:lnTo>
                  <a:lnTo>
                    <a:pt x="1163" y="6049"/>
                  </a:lnTo>
                  <a:lnTo>
                    <a:pt x="1183" y="6095"/>
                  </a:lnTo>
                  <a:lnTo>
                    <a:pt x="1198" y="6132"/>
                  </a:lnTo>
                  <a:lnTo>
                    <a:pt x="1211" y="6163"/>
                  </a:lnTo>
                  <a:lnTo>
                    <a:pt x="1222" y="6187"/>
                  </a:lnTo>
                  <a:lnTo>
                    <a:pt x="1231" y="6209"/>
                  </a:lnTo>
                  <a:lnTo>
                    <a:pt x="1240" y="6229"/>
                  </a:lnTo>
                  <a:lnTo>
                    <a:pt x="1249" y="6252"/>
                  </a:lnTo>
                  <a:lnTo>
                    <a:pt x="1260" y="6277"/>
                  </a:lnTo>
                  <a:lnTo>
                    <a:pt x="1277" y="6310"/>
                  </a:lnTo>
                  <a:lnTo>
                    <a:pt x="1289" y="6333"/>
                  </a:lnTo>
                  <a:lnTo>
                    <a:pt x="1299" y="6351"/>
                  </a:lnTo>
                  <a:lnTo>
                    <a:pt x="1311" y="6374"/>
                  </a:lnTo>
                  <a:lnTo>
                    <a:pt x="1313" y="6380"/>
                  </a:lnTo>
                  <a:lnTo>
                    <a:pt x="1317" y="6388"/>
                  </a:lnTo>
                  <a:lnTo>
                    <a:pt x="1322" y="6399"/>
                  </a:lnTo>
                  <a:lnTo>
                    <a:pt x="1328" y="6413"/>
                  </a:lnTo>
                  <a:lnTo>
                    <a:pt x="1336" y="6428"/>
                  </a:lnTo>
                  <a:lnTo>
                    <a:pt x="1346" y="6445"/>
                  </a:lnTo>
                  <a:lnTo>
                    <a:pt x="1355" y="6461"/>
                  </a:lnTo>
                  <a:lnTo>
                    <a:pt x="1365" y="6480"/>
                  </a:lnTo>
                  <a:lnTo>
                    <a:pt x="1377" y="6500"/>
                  </a:lnTo>
                  <a:lnTo>
                    <a:pt x="1388" y="6520"/>
                  </a:lnTo>
                  <a:lnTo>
                    <a:pt x="1399" y="6541"/>
                  </a:lnTo>
                  <a:lnTo>
                    <a:pt x="1410" y="6562"/>
                  </a:lnTo>
                  <a:lnTo>
                    <a:pt x="1434" y="6600"/>
                  </a:lnTo>
                  <a:lnTo>
                    <a:pt x="1458" y="6638"/>
                  </a:lnTo>
                  <a:lnTo>
                    <a:pt x="1481" y="6677"/>
                  </a:lnTo>
                  <a:lnTo>
                    <a:pt x="1505" y="6716"/>
                  </a:lnTo>
                  <a:lnTo>
                    <a:pt x="1544" y="6774"/>
                  </a:lnTo>
                  <a:lnTo>
                    <a:pt x="1568" y="6810"/>
                  </a:lnTo>
                  <a:lnTo>
                    <a:pt x="1586" y="6835"/>
                  </a:lnTo>
                  <a:lnTo>
                    <a:pt x="1606" y="6863"/>
                  </a:lnTo>
                  <a:lnTo>
                    <a:pt x="1616" y="6876"/>
                  </a:lnTo>
                  <a:lnTo>
                    <a:pt x="1624" y="6886"/>
                  </a:lnTo>
                  <a:lnTo>
                    <a:pt x="1630" y="6894"/>
                  </a:lnTo>
                  <a:lnTo>
                    <a:pt x="1637" y="6902"/>
                  </a:lnTo>
                  <a:lnTo>
                    <a:pt x="1643" y="6910"/>
                  </a:lnTo>
                  <a:lnTo>
                    <a:pt x="1648" y="6920"/>
                  </a:lnTo>
                  <a:lnTo>
                    <a:pt x="1655" y="6930"/>
                  </a:lnTo>
                  <a:lnTo>
                    <a:pt x="1661" y="6939"/>
                  </a:lnTo>
                  <a:lnTo>
                    <a:pt x="1665" y="6941"/>
                  </a:lnTo>
                  <a:lnTo>
                    <a:pt x="1669" y="6945"/>
                  </a:lnTo>
                  <a:lnTo>
                    <a:pt x="1700" y="6986"/>
                  </a:lnTo>
                  <a:lnTo>
                    <a:pt x="1716" y="7008"/>
                  </a:lnTo>
                  <a:lnTo>
                    <a:pt x="1724" y="7018"/>
                  </a:lnTo>
                  <a:lnTo>
                    <a:pt x="1726" y="7023"/>
                  </a:lnTo>
                  <a:lnTo>
                    <a:pt x="1734" y="7028"/>
                  </a:lnTo>
                  <a:lnTo>
                    <a:pt x="1743" y="7040"/>
                  </a:lnTo>
                  <a:lnTo>
                    <a:pt x="1763" y="7064"/>
                  </a:lnTo>
                  <a:lnTo>
                    <a:pt x="1801" y="7110"/>
                  </a:lnTo>
                  <a:lnTo>
                    <a:pt x="1803" y="7116"/>
                  </a:lnTo>
                  <a:lnTo>
                    <a:pt x="1806" y="7120"/>
                  </a:lnTo>
                  <a:lnTo>
                    <a:pt x="1806" y="7129"/>
                  </a:lnTo>
                  <a:lnTo>
                    <a:pt x="1806" y="7138"/>
                  </a:lnTo>
                  <a:lnTo>
                    <a:pt x="1799" y="7160"/>
                  </a:lnTo>
                  <a:lnTo>
                    <a:pt x="1791" y="7182"/>
                  </a:lnTo>
                  <a:lnTo>
                    <a:pt x="1781" y="7211"/>
                  </a:lnTo>
                  <a:lnTo>
                    <a:pt x="1768" y="7248"/>
                  </a:lnTo>
                  <a:lnTo>
                    <a:pt x="1766" y="7259"/>
                  </a:lnTo>
                  <a:lnTo>
                    <a:pt x="1764" y="7270"/>
                  </a:lnTo>
                  <a:lnTo>
                    <a:pt x="1762" y="7283"/>
                  </a:lnTo>
                  <a:lnTo>
                    <a:pt x="1759" y="7294"/>
                  </a:lnTo>
                  <a:lnTo>
                    <a:pt x="1755" y="7307"/>
                  </a:lnTo>
                  <a:lnTo>
                    <a:pt x="1751" y="7321"/>
                  </a:lnTo>
                  <a:lnTo>
                    <a:pt x="1749" y="7339"/>
                  </a:lnTo>
                  <a:lnTo>
                    <a:pt x="1746" y="7357"/>
                  </a:lnTo>
                  <a:lnTo>
                    <a:pt x="1744" y="7375"/>
                  </a:lnTo>
                  <a:lnTo>
                    <a:pt x="1742" y="7392"/>
                  </a:lnTo>
                  <a:lnTo>
                    <a:pt x="1739" y="7404"/>
                  </a:lnTo>
                  <a:lnTo>
                    <a:pt x="1735" y="7415"/>
                  </a:lnTo>
                  <a:lnTo>
                    <a:pt x="1732" y="7432"/>
                  </a:lnTo>
                  <a:lnTo>
                    <a:pt x="1731" y="7449"/>
                  </a:lnTo>
                  <a:lnTo>
                    <a:pt x="1729" y="7466"/>
                  </a:lnTo>
                  <a:lnTo>
                    <a:pt x="1726" y="7484"/>
                  </a:lnTo>
                  <a:lnTo>
                    <a:pt x="1726" y="7510"/>
                  </a:lnTo>
                  <a:lnTo>
                    <a:pt x="1726" y="7536"/>
                  </a:lnTo>
                  <a:lnTo>
                    <a:pt x="1726" y="7563"/>
                  </a:lnTo>
                  <a:lnTo>
                    <a:pt x="1726" y="7589"/>
                  </a:lnTo>
                  <a:lnTo>
                    <a:pt x="1726" y="7615"/>
                  </a:lnTo>
                  <a:lnTo>
                    <a:pt x="1726" y="7642"/>
                  </a:lnTo>
                  <a:lnTo>
                    <a:pt x="1726" y="7668"/>
                  </a:lnTo>
                  <a:lnTo>
                    <a:pt x="1726" y="7694"/>
                  </a:lnTo>
                  <a:lnTo>
                    <a:pt x="1727" y="7704"/>
                  </a:lnTo>
                  <a:lnTo>
                    <a:pt x="1727" y="7715"/>
                  </a:lnTo>
                  <a:lnTo>
                    <a:pt x="1728" y="7725"/>
                  </a:lnTo>
                  <a:lnTo>
                    <a:pt x="1729" y="7734"/>
                  </a:lnTo>
                  <a:lnTo>
                    <a:pt x="1732" y="7748"/>
                  </a:lnTo>
                  <a:lnTo>
                    <a:pt x="1736" y="7763"/>
                  </a:lnTo>
                  <a:lnTo>
                    <a:pt x="1739" y="7777"/>
                  </a:lnTo>
                  <a:lnTo>
                    <a:pt x="1742" y="7791"/>
                  </a:lnTo>
                  <a:lnTo>
                    <a:pt x="1744" y="7808"/>
                  </a:lnTo>
                  <a:lnTo>
                    <a:pt x="1746" y="7824"/>
                  </a:lnTo>
                  <a:lnTo>
                    <a:pt x="1749" y="7842"/>
                  </a:lnTo>
                  <a:lnTo>
                    <a:pt x="1751" y="7858"/>
                  </a:lnTo>
                  <a:lnTo>
                    <a:pt x="1755" y="7877"/>
                  </a:lnTo>
                  <a:lnTo>
                    <a:pt x="1759" y="7895"/>
                  </a:lnTo>
                  <a:lnTo>
                    <a:pt x="1764" y="7914"/>
                  </a:lnTo>
                  <a:lnTo>
                    <a:pt x="1768" y="7933"/>
                  </a:lnTo>
                  <a:lnTo>
                    <a:pt x="1774" y="7947"/>
                  </a:lnTo>
                  <a:lnTo>
                    <a:pt x="1778" y="7959"/>
                  </a:lnTo>
                  <a:lnTo>
                    <a:pt x="1781" y="7972"/>
                  </a:lnTo>
                  <a:lnTo>
                    <a:pt x="1787" y="7992"/>
                  </a:lnTo>
                  <a:lnTo>
                    <a:pt x="1791" y="8004"/>
                  </a:lnTo>
                  <a:lnTo>
                    <a:pt x="1797" y="8016"/>
                  </a:lnTo>
                  <a:lnTo>
                    <a:pt x="1799" y="8028"/>
                  </a:lnTo>
                  <a:lnTo>
                    <a:pt x="1803" y="8042"/>
                  </a:lnTo>
                  <a:lnTo>
                    <a:pt x="1810" y="8061"/>
                  </a:lnTo>
                  <a:lnTo>
                    <a:pt x="1819" y="8081"/>
                  </a:lnTo>
                  <a:lnTo>
                    <a:pt x="1827" y="8101"/>
                  </a:lnTo>
                  <a:lnTo>
                    <a:pt x="1836" y="8121"/>
                  </a:lnTo>
                  <a:lnTo>
                    <a:pt x="1836" y="8127"/>
                  </a:lnTo>
                  <a:lnTo>
                    <a:pt x="1837" y="8133"/>
                  </a:lnTo>
                  <a:lnTo>
                    <a:pt x="1833" y="8133"/>
                  </a:lnTo>
                  <a:lnTo>
                    <a:pt x="1828" y="8133"/>
                  </a:lnTo>
                  <a:close/>
                  <a:moveTo>
                    <a:pt x="6129" y="9059"/>
                  </a:moveTo>
                  <a:lnTo>
                    <a:pt x="6129" y="9058"/>
                  </a:lnTo>
                  <a:lnTo>
                    <a:pt x="6125" y="9057"/>
                  </a:lnTo>
                  <a:lnTo>
                    <a:pt x="6115" y="9054"/>
                  </a:lnTo>
                  <a:lnTo>
                    <a:pt x="6096" y="9049"/>
                  </a:lnTo>
                  <a:lnTo>
                    <a:pt x="6058" y="9043"/>
                  </a:lnTo>
                  <a:lnTo>
                    <a:pt x="6024" y="9036"/>
                  </a:lnTo>
                  <a:lnTo>
                    <a:pt x="5991" y="9029"/>
                  </a:lnTo>
                  <a:lnTo>
                    <a:pt x="5956" y="9023"/>
                  </a:lnTo>
                  <a:lnTo>
                    <a:pt x="5946" y="9021"/>
                  </a:lnTo>
                  <a:lnTo>
                    <a:pt x="5936" y="9018"/>
                  </a:lnTo>
                  <a:lnTo>
                    <a:pt x="5924" y="9015"/>
                  </a:lnTo>
                  <a:lnTo>
                    <a:pt x="5913" y="9012"/>
                  </a:lnTo>
                  <a:lnTo>
                    <a:pt x="5894" y="9011"/>
                  </a:lnTo>
                  <a:lnTo>
                    <a:pt x="5875" y="9009"/>
                  </a:lnTo>
                  <a:lnTo>
                    <a:pt x="5856" y="9008"/>
                  </a:lnTo>
                  <a:lnTo>
                    <a:pt x="5836" y="9006"/>
                  </a:lnTo>
                  <a:lnTo>
                    <a:pt x="5827" y="9004"/>
                  </a:lnTo>
                  <a:lnTo>
                    <a:pt x="5817" y="9002"/>
                  </a:lnTo>
                  <a:lnTo>
                    <a:pt x="5807" y="8999"/>
                  </a:lnTo>
                  <a:lnTo>
                    <a:pt x="5797" y="8997"/>
                  </a:lnTo>
                  <a:lnTo>
                    <a:pt x="5763" y="8993"/>
                  </a:lnTo>
                  <a:lnTo>
                    <a:pt x="5739" y="8991"/>
                  </a:lnTo>
                  <a:lnTo>
                    <a:pt x="5710" y="8989"/>
                  </a:lnTo>
                  <a:lnTo>
                    <a:pt x="5666" y="8986"/>
                  </a:lnTo>
                  <a:lnTo>
                    <a:pt x="5652" y="8983"/>
                  </a:lnTo>
                  <a:lnTo>
                    <a:pt x="5641" y="8982"/>
                  </a:lnTo>
                  <a:lnTo>
                    <a:pt x="5625" y="8980"/>
                  </a:lnTo>
                  <a:lnTo>
                    <a:pt x="5597" y="8977"/>
                  </a:lnTo>
                  <a:lnTo>
                    <a:pt x="5568" y="8977"/>
                  </a:lnTo>
                  <a:lnTo>
                    <a:pt x="5540" y="8977"/>
                  </a:lnTo>
                  <a:lnTo>
                    <a:pt x="5511" y="8977"/>
                  </a:lnTo>
                  <a:lnTo>
                    <a:pt x="5482" y="8976"/>
                  </a:lnTo>
                  <a:lnTo>
                    <a:pt x="5457" y="8977"/>
                  </a:lnTo>
                  <a:lnTo>
                    <a:pt x="5433" y="8978"/>
                  </a:lnTo>
                  <a:lnTo>
                    <a:pt x="5407" y="8979"/>
                  </a:lnTo>
                  <a:lnTo>
                    <a:pt x="5382" y="8980"/>
                  </a:lnTo>
                  <a:lnTo>
                    <a:pt x="5375" y="8982"/>
                  </a:lnTo>
                  <a:lnTo>
                    <a:pt x="5367" y="8985"/>
                  </a:lnTo>
                  <a:lnTo>
                    <a:pt x="5306" y="8987"/>
                  </a:lnTo>
                  <a:lnTo>
                    <a:pt x="5259" y="8990"/>
                  </a:lnTo>
                  <a:lnTo>
                    <a:pt x="5224" y="8991"/>
                  </a:lnTo>
                  <a:lnTo>
                    <a:pt x="5198" y="8993"/>
                  </a:lnTo>
                  <a:lnTo>
                    <a:pt x="5177" y="8995"/>
                  </a:lnTo>
                  <a:lnTo>
                    <a:pt x="5160" y="8996"/>
                  </a:lnTo>
                  <a:lnTo>
                    <a:pt x="5143" y="8997"/>
                  </a:lnTo>
                  <a:lnTo>
                    <a:pt x="5122" y="8999"/>
                  </a:lnTo>
                  <a:lnTo>
                    <a:pt x="5114" y="9000"/>
                  </a:lnTo>
                  <a:lnTo>
                    <a:pt x="5107" y="9002"/>
                  </a:lnTo>
                  <a:lnTo>
                    <a:pt x="5098" y="9004"/>
                  </a:lnTo>
                  <a:lnTo>
                    <a:pt x="5089" y="9006"/>
                  </a:lnTo>
                  <a:lnTo>
                    <a:pt x="5063" y="9006"/>
                  </a:lnTo>
                  <a:lnTo>
                    <a:pt x="5037" y="9006"/>
                  </a:lnTo>
                  <a:lnTo>
                    <a:pt x="5010" y="9006"/>
                  </a:lnTo>
                  <a:lnTo>
                    <a:pt x="4984" y="9006"/>
                  </a:lnTo>
                  <a:lnTo>
                    <a:pt x="4957" y="9006"/>
                  </a:lnTo>
                  <a:lnTo>
                    <a:pt x="4929" y="9007"/>
                  </a:lnTo>
                  <a:lnTo>
                    <a:pt x="4902" y="9007"/>
                  </a:lnTo>
                  <a:lnTo>
                    <a:pt x="4876" y="9007"/>
                  </a:lnTo>
                  <a:lnTo>
                    <a:pt x="4857" y="9008"/>
                  </a:lnTo>
                  <a:lnTo>
                    <a:pt x="4837" y="9009"/>
                  </a:lnTo>
                  <a:lnTo>
                    <a:pt x="4812" y="9010"/>
                  </a:lnTo>
                  <a:lnTo>
                    <a:pt x="4786" y="9011"/>
                  </a:lnTo>
                  <a:lnTo>
                    <a:pt x="4758" y="9012"/>
                  </a:lnTo>
                  <a:lnTo>
                    <a:pt x="4729" y="9013"/>
                  </a:lnTo>
                  <a:lnTo>
                    <a:pt x="4699" y="9015"/>
                  </a:lnTo>
                  <a:lnTo>
                    <a:pt x="4670" y="9016"/>
                  </a:lnTo>
                  <a:lnTo>
                    <a:pt x="4656" y="9019"/>
                  </a:lnTo>
                  <a:lnTo>
                    <a:pt x="4643" y="9023"/>
                  </a:lnTo>
                  <a:lnTo>
                    <a:pt x="4602" y="9025"/>
                  </a:lnTo>
                  <a:lnTo>
                    <a:pt x="4566" y="9027"/>
                  </a:lnTo>
                  <a:lnTo>
                    <a:pt x="4536" y="9028"/>
                  </a:lnTo>
                  <a:lnTo>
                    <a:pt x="4512" y="9029"/>
                  </a:lnTo>
                  <a:lnTo>
                    <a:pt x="4491" y="9031"/>
                  </a:lnTo>
                  <a:lnTo>
                    <a:pt x="4475" y="9031"/>
                  </a:lnTo>
                  <a:lnTo>
                    <a:pt x="4460" y="9032"/>
                  </a:lnTo>
                  <a:lnTo>
                    <a:pt x="4449" y="9032"/>
                  </a:lnTo>
                  <a:lnTo>
                    <a:pt x="4446" y="9030"/>
                  </a:lnTo>
                  <a:lnTo>
                    <a:pt x="4444" y="9029"/>
                  </a:lnTo>
                  <a:lnTo>
                    <a:pt x="4443" y="9027"/>
                  </a:lnTo>
                  <a:lnTo>
                    <a:pt x="4442" y="9025"/>
                  </a:lnTo>
                  <a:lnTo>
                    <a:pt x="4442" y="9017"/>
                  </a:lnTo>
                  <a:lnTo>
                    <a:pt x="4442" y="9009"/>
                  </a:lnTo>
                  <a:lnTo>
                    <a:pt x="4442" y="9000"/>
                  </a:lnTo>
                  <a:lnTo>
                    <a:pt x="4443" y="8990"/>
                  </a:lnTo>
                  <a:lnTo>
                    <a:pt x="4448" y="8977"/>
                  </a:lnTo>
                  <a:lnTo>
                    <a:pt x="4453" y="8963"/>
                  </a:lnTo>
                  <a:lnTo>
                    <a:pt x="4455" y="8953"/>
                  </a:lnTo>
                  <a:lnTo>
                    <a:pt x="4456" y="8944"/>
                  </a:lnTo>
                  <a:lnTo>
                    <a:pt x="4457" y="8936"/>
                  </a:lnTo>
                  <a:lnTo>
                    <a:pt x="4459" y="8927"/>
                  </a:lnTo>
                  <a:lnTo>
                    <a:pt x="4462" y="8918"/>
                  </a:lnTo>
                  <a:lnTo>
                    <a:pt x="4464" y="8908"/>
                  </a:lnTo>
                  <a:lnTo>
                    <a:pt x="4469" y="8899"/>
                  </a:lnTo>
                  <a:lnTo>
                    <a:pt x="4472" y="8889"/>
                  </a:lnTo>
                  <a:lnTo>
                    <a:pt x="4474" y="8865"/>
                  </a:lnTo>
                  <a:lnTo>
                    <a:pt x="4476" y="8849"/>
                  </a:lnTo>
                  <a:lnTo>
                    <a:pt x="4477" y="8832"/>
                  </a:lnTo>
                  <a:lnTo>
                    <a:pt x="4478" y="8807"/>
                  </a:lnTo>
                  <a:lnTo>
                    <a:pt x="4481" y="8800"/>
                  </a:lnTo>
                  <a:lnTo>
                    <a:pt x="4483" y="8795"/>
                  </a:lnTo>
                  <a:lnTo>
                    <a:pt x="4486" y="8791"/>
                  </a:lnTo>
                  <a:lnTo>
                    <a:pt x="4489" y="8788"/>
                  </a:lnTo>
                  <a:lnTo>
                    <a:pt x="4498" y="8785"/>
                  </a:lnTo>
                  <a:lnTo>
                    <a:pt x="4508" y="8783"/>
                  </a:lnTo>
                  <a:lnTo>
                    <a:pt x="4521" y="8781"/>
                  </a:lnTo>
                  <a:lnTo>
                    <a:pt x="4543" y="8779"/>
                  </a:lnTo>
                  <a:lnTo>
                    <a:pt x="4557" y="8774"/>
                  </a:lnTo>
                  <a:lnTo>
                    <a:pt x="4571" y="8769"/>
                  </a:lnTo>
                  <a:lnTo>
                    <a:pt x="4580" y="8766"/>
                  </a:lnTo>
                  <a:lnTo>
                    <a:pt x="4591" y="8764"/>
                  </a:lnTo>
                  <a:lnTo>
                    <a:pt x="4600" y="8762"/>
                  </a:lnTo>
                  <a:lnTo>
                    <a:pt x="4610" y="8760"/>
                  </a:lnTo>
                  <a:lnTo>
                    <a:pt x="4619" y="8756"/>
                  </a:lnTo>
                  <a:lnTo>
                    <a:pt x="4629" y="8751"/>
                  </a:lnTo>
                  <a:lnTo>
                    <a:pt x="4638" y="8747"/>
                  </a:lnTo>
                  <a:lnTo>
                    <a:pt x="4648" y="8743"/>
                  </a:lnTo>
                  <a:lnTo>
                    <a:pt x="4656" y="8737"/>
                  </a:lnTo>
                  <a:lnTo>
                    <a:pt x="4667" y="8731"/>
                  </a:lnTo>
                  <a:lnTo>
                    <a:pt x="4677" y="8725"/>
                  </a:lnTo>
                  <a:lnTo>
                    <a:pt x="4686" y="8718"/>
                  </a:lnTo>
                  <a:lnTo>
                    <a:pt x="4699" y="8706"/>
                  </a:lnTo>
                  <a:lnTo>
                    <a:pt x="4712" y="8694"/>
                  </a:lnTo>
                  <a:lnTo>
                    <a:pt x="4725" y="8683"/>
                  </a:lnTo>
                  <a:lnTo>
                    <a:pt x="4738" y="8670"/>
                  </a:lnTo>
                  <a:lnTo>
                    <a:pt x="4747" y="8660"/>
                  </a:lnTo>
                  <a:lnTo>
                    <a:pt x="4755" y="8650"/>
                  </a:lnTo>
                  <a:lnTo>
                    <a:pt x="4762" y="8640"/>
                  </a:lnTo>
                  <a:lnTo>
                    <a:pt x="4770" y="8629"/>
                  </a:lnTo>
                  <a:lnTo>
                    <a:pt x="4777" y="8616"/>
                  </a:lnTo>
                  <a:lnTo>
                    <a:pt x="4784" y="8603"/>
                  </a:lnTo>
                  <a:lnTo>
                    <a:pt x="4792" y="8589"/>
                  </a:lnTo>
                  <a:lnTo>
                    <a:pt x="4800" y="8576"/>
                  </a:lnTo>
                  <a:lnTo>
                    <a:pt x="4805" y="8557"/>
                  </a:lnTo>
                  <a:lnTo>
                    <a:pt x="4809" y="8544"/>
                  </a:lnTo>
                  <a:lnTo>
                    <a:pt x="4812" y="8535"/>
                  </a:lnTo>
                  <a:lnTo>
                    <a:pt x="4817" y="8523"/>
                  </a:lnTo>
                  <a:lnTo>
                    <a:pt x="4820" y="8510"/>
                  </a:lnTo>
                  <a:lnTo>
                    <a:pt x="4822" y="8497"/>
                  </a:lnTo>
                  <a:lnTo>
                    <a:pt x="4822" y="8465"/>
                  </a:lnTo>
                  <a:lnTo>
                    <a:pt x="4822" y="8433"/>
                  </a:lnTo>
                  <a:lnTo>
                    <a:pt x="4822" y="8401"/>
                  </a:lnTo>
                  <a:lnTo>
                    <a:pt x="4822" y="8369"/>
                  </a:lnTo>
                  <a:lnTo>
                    <a:pt x="4820" y="8356"/>
                  </a:lnTo>
                  <a:lnTo>
                    <a:pt x="4817" y="8342"/>
                  </a:lnTo>
                  <a:lnTo>
                    <a:pt x="4812" y="8326"/>
                  </a:lnTo>
                  <a:lnTo>
                    <a:pt x="4809" y="8313"/>
                  </a:lnTo>
                  <a:lnTo>
                    <a:pt x="4805" y="8299"/>
                  </a:lnTo>
                  <a:lnTo>
                    <a:pt x="4800" y="8278"/>
                  </a:lnTo>
                  <a:lnTo>
                    <a:pt x="4794" y="8264"/>
                  </a:lnTo>
                  <a:lnTo>
                    <a:pt x="4788" y="8251"/>
                  </a:lnTo>
                  <a:lnTo>
                    <a:pt x="4779" y="8230"/>
                  </a:lnTo>
                  <a:lnTo>
                    <a:pt x="4765" y="8192"/>
                  </a:lnTo>
                  <a:lnTo>
                    <a:pt x="4756" y="8176"/>
                  </a:lnTo>
                  <a:lnTo>
                    <a:pt x="4746" y="8159"/>
                  </a:lnTo>
                  <a:lnTo>
                    <a:pt x="4735" y="8141"/>
                  </a:lnTo>
                  <a:lnTo>
                    <a:pt x="4725" y="8124"/>
                  </a:lnTo>
                  <a:lnTo>
                    <a:pt x="4725" y="8115"/>
                  </a:lnTo>
                  <a:lnTo>
                    <a:pt x="4725" y="8106"/>
                  </a:lnTo>
                  <a:lnTo>
                    <a:pt x="4736" y="8082"/>
                  </a:lnTo>
                  <a:lnTo>
                    <a:pt x="4744" y="8065"/>
                  </a:lnTo>
                  <a:lnTo>
                    <a:pt x="4752" y="8048"/>
                  </a:lnTo>
                  <a:lnTo>
                    <a:pt x="4763" y="8021"/>
                  </a:lnTo>
                  <a:lnTo>
                    <a:pt x="4767" y="8004"/>
                  </a:lnTo>
                  <a:lnTo>
                    <a:pt x="4771" y="7987"/>
                  </a:lnTo>
                  <a:lnTo>
                    <a:pt x="4776" y="7971"/>
                  </a:lnTo>
                  <a:lnTo>
                    <a:pt x="4780" y="7954"/>
                  </a:lnTo>
                  <a:lnTo>
                    <a:pt x="4781" y="7942"/>
                  </a:lnTo>
                  <a:lnTo>
                    <a:pt x="4783" y="7931"/>
                  </a:lnTo>
                  <a:lnTo>
                    <a:pt x="4786" y="7920"/>
                  </a:lnTo>
                  <a:lnTo>
                    <a:pt x="4788" y="7907"/>
                  </a:lnTo>
                  <a:lnTo>
                    <a:pt x="4788" y="7893"/>
                  </a:lnTo>
                  <a:lnTo>
                    <a:pt x="4788" y="7878"/>
                  </a:lnTo>
                  <a:lnTo>
                    <a:pt x="4789" y="7862"/>
                  </a:lnTo>
                  <a:lnTo>
                    <a:pt x="4790" y="7847"/>
                  </a:lnTo>
                  <a:lnTo>
                    <a:pt x="4792" y="7832"/>
                  </a:lnTo>
                  <a:lnTo>
                    <a:pt x="4796" y="7818"/>
                  </a:lnTo>
                  <a:lnTo>
                    <a:pt x="4796" y="7805"/>
                  </a:lnTo>
                  <a:lnTo>
                    <a:pt x="4796" y="7791"/>
                  </a:lnTo>
                  <a:lnTo>
                    <a:pt x="4793" y="7779"/>
                  </a:lnTo>
                  <a:lnTo>
                    <a:pt x="4790" y="7766"/>
                  </a:lnTo>
                  <a:lnTo>
                    <a:pt x="4789" y="7725"/>
                  </a:lnTo>
                  <a:lnTo>
                    <a:pt x="4788" y="7699"/>
                  </a:lnTo>
                  <a:lnTo>
                    <a:pt x="4786" y="7675"/>
                  </a:lnTo>
                  <a:lnTo>
                    <a:pt x="4783" y="7642"/>
                  </a:lnTo>
                  <a:lnTo>
                    <a:pt x="4780" y="7627"/>
                  </a:lnTo>
                  <a:lnTo>
                    <a:pt x="4778" y="7617"/>
                  </a:lnTo>
                  <a:lnTo>
                    <a:pt x="4776" y="7608"/>
                  </a:lnTo>
                  <a:lnTo>
                    <a:pt x="4771" y="7595"/>
                  </a:lnTo>
                  <a:lnTo>
                    <a:pt x="4770" y="7584"/>
                  </a:lnTo>
                  <a:lnTo>
                    <a:pt x="4769" y="7574"/>
                  </a:lnTo>
                  <a:lnTo>
                    <a:pt x="4768" y="7564"/>
                  </a:lnTo>
                  <a:lnTo>
                    <a:pt x="4767" y="7552"/>
                  </a:lnTo>
                  <a:lnTo>
                    <a:pt x="4764" y="7539"/>
                  </a:lnTo>
                  <a:lnTo>
                    <a:pt x="4760" y="7526"/>
                  </a:lnTo>
                  <a:lnTo>
                    <a:pt x="4757" y="7511"/>
                  </a:lnTo>
                  <a:lnTo>
                    <a:pt x="4754" y="7497"/>
                  </a:lnTo>
                  <a:lnTo>
                    <a:pt x="4752" y="7484"/>
                  </a:lnTo>
                  <a:lnTo>
                    <a:pt x="4749" y="7470"/>
                  </a:lnTo>
                  <a:lnTo>
                    <a:pt x="4747" y="7456"/>
                  </a:lnTo>
                  <a:lnTo>
                    <a:pt x="4744" y="7442"/>
                  </a:lnTo>
                  <a:lnTo>
                    <a:pt x="4740" y="7428"/>
                  </a:lnTo>
                  <a:lnTo>
                    <a:pt x="4735" y="7415"/>
                  </a:lnTo>
                  <a:lnTo>
                    <a:pt x="4733" y="7395"/>
                  </a:lnTo>
                  <a:lnTo>
                    <a:pt x="4729" y="7375"/>
                  </a:lnTo>
                  <a:lnTo>
                    <a:pt x="4722" y="7343"/>
                  </a:lnTo>
                  <a:lnTo>
                    <a:pt x="4711" y="7288"/>
                  </a:lnTo>
                  <a:lnTo>
                    <a:pt x="4707" y="7279"/>
                  </a:lnTo>
                  <a:lnTo>
                    <a:pt x="4703" y="7268"/>
                  </a:lnTo>
                  <a:lnTo>
                    <a:pt x="4699" y="7258"/>
                  </a:lnTo>
                  <a:lnTo>
                    <a:pt x="4695" y="7248"/>
                  </a:lnTo>
                  <a:lnTo>
                    <a:pt x="4693" y="7237"/>
                  </a:lnTo>
                  <a:lnTo>
                    <a:pt x="4691" y="7224"/>
                  </a:lnTo>
                  <a:lnTo>
                    <a:pt x="4687" y="7215"/>
                  </a:lnTo>
                  <a:lnTo>
                    <a:pt x="4684" y="7206"/>
                  </a:lnTo>
                  <a:lnTo>
                    <a:pt x="4681" y="7198"/>
                  </a:lnTo>
                  <a:lnTo>
                    <a:pt x="4678" y="7188"/>
                  </a:lnTo>
                  <a:lnTo>
                    <a:pt x="4671" y="7163"/>
                  </a:lnTo>
                  <a:lnTo>
                    <a:pt x="4664" y="7139"/>
                  </a:lnTo>
                  <a:lnTo>
                    <a:pt x="4657" y="7116"/>
                  </a:lnTo>
                  <a:lnTo>
                    <a:pt x="4650" y="7091"/>
                  </a:lnTo>
                  <a:lnTo>
                    <a:pt x="4644" y="7070"/>
                  </a:lnTo>
                  <a:lnTo>
                    <a:pt x="4637" y="7049"/>
                  </a:lnTo>
                  <a:lnTo>
                    <a:pt x="4630" y="7027"/>
                  </a:lnTo>
                  <a:lnTo>
                    <a:pt x="4622" y="7005"/>
                  </a:lnTo>
                  <a:lnTo>
                    <a:pt x="4620" y="6994"/>
                  </a:lnTo>
                  <a:lnTo>
                    <a:pt x="4617" y="6981"/>
                  </a:lnTo>
                  <a:lnTo>
                    <a:pt x="4613" y="6970"/>
                  </a:lnTo>
                  <a:lnTo>
                    <a:pt x="4609" y="6958"/>
                  </a:lnTo>
                  <a:lnTo>
                    <a:pt x="4607" y="6946"/>
                  </a:lnTo>
                  <a:lnTo>
                    <a:pt x="4604" y="6935"/>
                  </a:lnTo>
                  <a:lnTo>
                    <a:pt x="4602" y="6924"/>
                  </a:lnTo>
                  <a:lnTo>
                    <a:pt x="4600" y="6912"/>
                  </a:lnTo>
                  <a:lnTo>
                    <a:pt x="4598" y="6904"/>
                  </a:lnTo>
                  <a:lnTo>
                    <a:pt x="4595" y="6896"/>
                  </a:lnTo>
                  <a:lnTo>
                    <a:pt x="4592" y="6887"/>
                  </a:lnTo>
                  <a:lnTo>
                    <a:pt x="4588" y="6878"/>
                  </a:lnTo>
                  <a:lnTo>
                    <a:pt x="4585" y="6864"/>
                  </a:lnTo>
                  <a:lnTo>
                    <a:pt x="4583" y="6851"/>
                  </a:lnTo>
                  <a:lnTo>
                    <a:pt x="4581" y="6838"/>
                  </a:lnTo>
                  <a:lnTo>
                    <a:pt x="4579" y="6823"/>
                  </a:lnTo>
                  <a:lnTo>
                    <a:pt x="4574" y="6805"/>
                  </a:lnTo>
                  <a:lnTo>
                    <a:pt x="4571" y="6794"/>
                  </a:lnTo>
                  <a:lnTo>
                    <a:pt x="4569" y="6784"/>
                  </a:lnTo>
                  <a:lnTo>
                    <a:pt x="4567" y="6774"/>
                  </a:lnTo>
                  <a:lnTo>
                    <a:pt x="4567" y="6751"/>
                  </a:lnTo>
                  <a:lnTo>
                    <a:pt x="4567" y="6740"/>
                  </a:lnTo>
                  <a:lnTo>
                    <a:pt x="4568" y="6735"/>
                  </a:lnTo>
                  <a:lnTo>
                    <a:pt x="4568" y="6732"/>
                  </a:lnTo>
                  <a:lnTo>
                    <a:pt x="4573" y="6732"/>
                  </a:lnTo>
                  <a:lnTo>
                    <a:pt x="4579" y="6733"/>
                  </a:lnTo>
                  <a:lnTo>
                    <a:pt x="4593" y="6746"/>
                  </a:lnTo>
                  <a:lnTo>
                    <a:pt x="4607" y="6760"/>
                  </a:lnTo>
                  <a:lnTo>
                    <a:pt x="4609" y="6765"/>
                  </a:lnTo>
                  <a:lnTo>
                    <a:pt x="4612" y="6769"/>
                  </a:lnTo>
                  <a:lnTo>
                    <a:pt x="4637" y="6794"/>
                  </a:lnTo>
                  <a:lnTo>
                    <a:pt x="4661" y="6818"/>
                  </a:lnTo>
                  <a:lnTo>
                    <a:pt x="4686" y="6844"/>
                  </a:lnTo>
                  <a:lnTo>
                    <a:pt x="4711" y="6868"/>
                  </a:lnTo>
                  <a:lnTo>
                    <a:pt x="4735" y="6894"/>
                  </a:lnTo>
                  <a:lnTo>
                    <a:pt x="4760" y="6919"/>
                  </a:lnTo>
                  <a:lnTo>
                    <a:pt x="4784" y="6944"/>
                  </a:lnTo>
                  <a:lnTo>
                    <a:pt x="4809" y="6969"/>
                  </a:lnTo>
                  <a:lnTo>
                    <a:pt x="4813" y="6971"/>
                  </a:lnTo>
                  <a:lnTo>
                    <a:pt x="4817" y="6974"/>
                  </a:lnTo>
                  <a:lnTo>
                    <a:pt x="4838" y="6992"/>
                  </a:lnTo>
                  <a:lnTo>
                    <a:pt x="4873" y="7025"/>
                  </a:lnTo>
                  <a:lnTo>
                    <a:pt x="4908" y="7057"/>
                  </a:lnTo>
                  <a:lnTo>
                    <a:pt x="4925" y="7075"/>
                  </a:lnTo>
                  <a:lnTo>
                    <a:pt x="4948" y="7094"/>
                  </a:lnTo>
                  <a:lnTo>
                    <a:pt x="4973" y="7118"/>
                  </a:lnTo>
                  <a:lnTo>
                    <a:pt x="5010" y="7151"/>
                  </a:lnTo>
                  <a:lnTo>
                    <a:pt x="5067" y="7204"/>
                  </a:lnTo>
                  <a:lnTo>
                    <a:pt x="5076" y="7210"/>
                  </a:lnTo>
                  <a:lnTo>
                    <a:pt x="5088" y="7220"/>
                  </a:lnTo>
                  <a:lnTo>
                    <a:pt x="5100" y="7231"/>
                  </a:lnTo>
                  <a:lnTo>
                    <a:pt x="5109" y="7238"/>
                  </a:lnTo>
                  <a:lnTo>
                    <a:pt x="5135" y="7261"/>
                  </a:lnTo>
                  <a:lnTo>
                    <a:pt x="5162" y="7285"/>
                  </a:lnTo>
                  <a:lnTo>
                    <a:pt x="5190" y="7308"/>
                  </a:lnTo>
                  <a:lnTo>
                    <a:pt x="5216" y="7332"/>
                  </a:lnTo>
                  <a:lnTo>
                    <a:pt x="5229" y="7341"/>
                  </a:lnTo>
                  <a:lnTo>
                    <a:pt x="5240" y="7349"/>
                  </a:lnTo>
                  <a:lnTo>
                    <a:pt x="5248" y="7357"/>
                  </a:lnTo>
                  <a:lnTo>
                    <a:pt x="5256" y="7362"/>
                  </a:lnTo>
                  <a:lnTo>
                    <a:pt x="5262" y="7367"/>
                  </a:lnTo>
                  <a:lnTo>
                    <a:pt x="5271" y="7375"/>
                  </a:lnTo>
                  <a:lnTo>
                    <a:pt x="5293" y="7392"/>
                  </a:lnTo>
                  <a:lnTo>
                    <a:pt x="5335" y="7425"/>
                  </a:lnTo>
                  <a:lnTo>
                    <a:pt x="5367" y="7447"/>
                  </a:lnTo>
                  <a:lnTo>
                    <a:pt x="5399" y="7468"/>
                  </a:lnTo>
                  <a:lnTo>
                    <a:pt x="5432" y="7490"/>
                  </a:lnTo>
                  <a:lnTo>
                    <a:pt x="5464" y="7510"/>
                  </a:lnTo>
                  <a:lnTo>
                    <a:pt x="5484" y="7523"/>
                  </a:lnTo>
                  <a:lnTo>
                    <a:pt x="5505" y="7534"/>
                  </a:lnTo>
                  <a:lnTo>
                    <a:pt x="5524" y="7546"/>
                  </a:lnTo>
                  <a:lnTo>
                    <a:pt x="5545" y="7558"/>
                  </a:lnTo>
                  <a:lnTo>
                    <a:pt x="5565" y="7570"/>
                  </a:lnTo>
                  <a:lnTo>
                    <a:pt x="5586" y="7582"/>
                  </a:lnTo>
                  <a:lnTo>
                    <a:pt x="5606" y="7594"/>
                  </a:lnTo>
                  <a:lnTo>
                    <a:pt x="5627" y="7606"/>
                  </a:lnTo>
                  <a:lnTo>
                    <a:pt x="5648" y="7617"/>
                  </a:lnTo>
                  <a:lnTo>
                    <a:pt x="5670" y="7628"/>
                  </a:lnTo>
                  <a:lnTo>
                    <a:pt x="5692" y="7641"/>
                  </a:lnTo>
                  <a:lnTo>
                    <a:pt x="5714" y="7652"/>
                  </a:lnTo>
                  <a:lnTo>
                    <a:pt x="5737" y="7663"/>
                  </a:lnTo>
                  <a:lnTo>
                    <a:pt x="5758" y="7676"/>
                  </a:lnTo>
                  <a:lnTo>
                    <a:pt x="5781" y="7687"/>
                  </a:lnTo>
                  <a:lnTo>
                    <a:pt x="5803" y="7699"/>
                  </a:lnTo>
                  <a:lnTo>
                    <a:pt x="5822" y="7707"/>
                  </a:lnTo>
                  <a:lnTo>
                    <a:pt x="5842" y="7717"/>
                  </a:lnTo>
                  <a:lnTo>
                    <a:pt x="5862" y="7726"/>
                  </a:lnTo>
                  <a:lnTo>
                    <a:pt x="5882" y="7734"/>
                  </a:lnTo>
                  <a:lnTo>
                    <a:pt x="5952" y="7762"/>
                  </a:lnTo>
                  <a:lnTo>
                    <a:pt x="5989" y="7777"/>
                  </a:lnTo>
                  <a:lnTo>
                    <a:pt x="6004" y="7784"/>
                  </a:lnTo>
                  <a:lnTo>
                    <a:pt x="6011" y="7788"/>
                  </a:lnTo>
                  <a:lnTo>
                    <a:pt x="6023" y="7790"/>
                  </a:lnTo>
                  <a:lnTo>
                    <a:pt x="6035" y="7795"/>
                  </a:lnTo>
                  <a:lnTo>
                    <a:pt x="6049" y="7800"/>
                  </a:lnTo>
                  <a:lnTo>
                    <a:pt x="6063" y="7806"/>
                  </a:lnTo>
                  <a:lnTo>
                    <a:pt x="6074" y="7809"/>
                  </a:lnTo>
                  <a:lnTo>
                    <a:pt x="6085" y="7811"/>
                  </a:lnTo>
                  <a:lnTo>
                    <a:pt x="6097" y="7813"/>
                  </a:lnTo>
                  <a:lnTo>
                    <a:pt x="6109" y="7816"/>
                  </a:lnTo>
                  <a:lnTo>
                    <a:pt x="6114" y="7820"/>
                  </a:lnTo>
                  <a:lnTo>
                    <a:pt x="6117" y="7822"/>
                  </a:lnTo>
                  <a:lnTo>
                    <a:pt x="6120" y="7823"/>
                  </a:lnTo>
                  <a:lnTo>
                    <a:pt x="6125" y="7824"/>
                  </a:lnTo>
                  <a:lnTo>
                    <a:pt x="6133" y="7829"/>
                  </a:lnTo>
                  <a:lnTo>
                    <a:pt x="6140" y="7836"/>
                  </a:lnTo>
                  <a:lnTo>
                    <a:pt x="6141" y="7845"/>
                  </a:lnTo>
                  <a:lnTo>
                    <a:pt x="6142" y="7854"/>
                  </a:lnTo>
                  <a:lnTo>
                    <a:pt x="6137" y="7867"/>
                  </a:lnTo>
                  <a:lnTo>
                    <a:pt x="6134" y="7879"/>
                  </a:lnTo>
                  <a:lnTo>
                    <a:pt x="6130" y="7894"/>
                  </a:lnTo>
                  <a:lnTo>
                    <a:pt x="6125" y="7918"/>
                  </a:lnTo>
                  <a:lnTo>
                    <a:pt x="6120" y="7929"/>
                  </a:lnTo>
                  <a:lnTo>
                    <a:pt x="6116" y="7940"/>
                  </a:lnTo>
                  <a:lnTo>
                    <a:pt x="6110" y="7967"/>
                  </a:lnTo>
                  <a:lnTo>
                    <a:pt x="6104" y="7990"/>
                  </a:lnTo>
                  <a:lnTo>
                    <a:pt x="6098" y="8011"/>
                  </a:lnTo>
                  <a:lnTo>
                    <a:pt x="6094" y="8030"/>
                  </a:lnTo>
                  <a:lnTo>
                    <a:pt x="6090" y="8041"/>
                  </a:lnTo>
                  <a:lnTo>
                    <a:pt x="6086" y="8051"/>
                  </a:lnTo>
                  <a:lnTo>
                    <a:pt x="6083" y="8062"/>
                  </a:lnTo>
                  <a:lnTo>
                    <a:pt x="6079" y="8074"/>
                  </a:lnTo>
                  <a:lnTo>
                    <a:pt x="6076" y="8085"/>
                  </a:lnTo>
                  <a:lnTo>
                    <a:pt x="6074" y="8096"/>
                  </a:lnTo>
                  <a:lnTo>
                    <a:pt x="6072" y="8107"/>
                  </a:lnTo>
                  <a:lnTo>
                    <a:pt x="6070" y="8120"/>
                  </a:lnTo>
                  <a:lnTo>
                    <a:pt x="6066" y="8133"/>
                  </a:lnTo>
                  <a:lnTo>
                    <a:pt x="6061" y="8146"/>
                  </a:lnTo>
                  <a:lnTo>
                    <a:pt x="6059" y="8159"/>
                  </a:lnTo>
                  <a:lnTo>
                    <a:pt x="6057" y="8171"/>
                  </a:lnTo>
                  <a:lnTo>
                    <a:pt x="6055" y="8184"/>
                  </a:lnTo>
                  <a:lnTo>
                    <a:pt x="6051" y="8197"/>
                  </a:lnTo>
                  <a:lnTo>
                    <a:pt x="6048" y="8207"/>
                  </a:lnTo>
                  <a:lnTo>
                    <a:pt x="6044" y="8218"/>
                  </a:lnTo>
                  <a:lnTo>
                    <a:pt x="6042" y="8235"/>
                  </a:lnTo>
                  <a:lnTo>
                    <a:pt x="6040" y="8248"/>
                  </a:lnTo>
                  <a:lnTo>
                    <a:pt x="6038" y="8265"/>
                  </a:lnTo>
                  <a:lnTo>
                    <a:pt x="6035" y="8295"/>
                  </a:lnTo>
                  <a:lnTo>
                    <a:pt x="6033" y="8308"/>
                  </a:lnTo>
                  <a:lnTo>
                    <a:pt x="6030" y="8321"/>
                  </a:lnTo>
                  <a:lnTo>
                    <a:pt x="6027" y="8333"/>
                  </a:lnTo>
                  <a:lnTo>
                    <a:pt x="6024" y="8346"/>
                  </a:lnTo>
                  <a:lnTo>
                    <a:pt x="6023" y="8366"/>
                  </a:lnTo>
                  <a:lnTo>
                    <a:pt x="6023" y="8396"/>
                  </a:lnTo>
                  <a:lnTo>
                    <a:pt x="6023" y="8431"/>
                  </a:lnTo>
                  <a:lnTo>
                    <a:pt x="6023" y="8471"/>
                  </a:lnTo>
                  <a:lnTo>
                    <a:pt x="6023" y="8511"/>
                  </a:lnTo>
                  <a:lnTo>
                    <a:pt x="6023" y="8548"/>
                  </a:lnTo>
                  <a:lnTo>
                    <a:pt x="6023" y="8579"/>
                  </a:lnTo>
                  <a:lnTo>
                    <a:pt x="6024" y="8599"/>
                  </a:lnTo>
                  <a:lnTo>
                    <a:pt x="6031" y="8635"/>
                  </a:lnTo>
                  <a:lnTo>
                    <a:pt x="6038" y="8671"/>
                  </a:lnTo>
                  <a:lnTo>
                    <a:pt x="6044" y="8705"/>
                  </a:lnTo>
                  <a:lnTo>
                    <a:pt x="6049" y="8730"/>
                  </a:lnTo>
                  <a:lnTo>
                    <a:pt x="6052" y="8739"/>
                  </a:lnTo>
                  <a:lnTo>
                    <a:pt x="6059" y="8762"/>
                  </a:lnTo>
                  <a:lnTo>
                    <a:pt x="6067" y="8793"/>
                  </a:lnTo>
                  <a:lnTo>
                    <a:pt x="6079" y="8835"/>
                  </a:lnTo>
                  <a:lnTo>
                    <a:pt x="6087" y="8860"/>
                  </a:lnTo>
                  <a:lnTo>
                    <a:pt x="6097" y="8886"/>
                  </a:lnTo>
                  <a:lnTo>
                    <a:pt x="6106" y="8912"/>
                  </a:lnTo>
                  <a:lnTo>
                    <a:pt x="6116" y="8938"/>
                  </a:lnTo>
                  <a:lnTo>
                    <a:pt x="6123" y="8956"/>
                  </a:lnTo>
                  <a:lnTo>
                    <a:pt x="6130" y="8973"/>
                  </a:lnTo>
                  <a:lnTo>
                    <a:pt x="6139" y="8990"/>
                  </a:lnTo>
                  <a:lnTo>
                    <a:pt x="6146" y="9009"/>
                  </a:lnTo>
                  <a:lnTo>
                    <a:pt x="6150" y="9028"/>
                  </a:lnTo>
                  <a:lnTo>
                    <a:pt x="6153" y="9039"/>
                  </a:lnTo>
                  <a:lnTo>
                    <a:pt x="6153" y="9046"/>
                  </a:lnTo>
                  <a:lnTo>
                    <a:pt x="6153" y="9052"/>
                  </a:lnTo>
                  <a:lnTo>
                    <a:pt x="6151" y="9054"/>
                  </a:lnTo>
                  <a:lnTo>
                    <a:pt x="6149" y="9058"/>
                  </a:lnTo>
                  <a:lnTo>
                    <a:pt x="6140" y="9058"/>
                  </a:lnTo>
                  <a:lnTo>
                    <a:pt x="6129" y="9059"/>
                  </a:lnTo>
                  <a:close/>
                  <a:moveTo>
                    <a:pt x="6512" y="7723"/>
                  </a:moveTo>
                  <a:lnTo>
                    <a:pt x="6511" y="7722"/>
                  </a:lnTo>
                  <a:lnTo>
                    <a:pt x="6508" y="7721"/>
                  </a:lnTo>
                  <a:lnTo>
                    <a:pt x="6499" y="7718"/>
                  </a:lnTo>
                  <a:lnTo>
                    <a:pt x="6480" y="7714"/>
                  </a:lnTo>
                  <a:lnTo>
                    <a:pt x="6443" y="7711"/>
                  </a:lnTo>
                  <a:lnTo>
                    <a:pt x="6406" y="7709"/>
                  </a:lnTo>
                  <a:lnTo>
                    <a:pt x="6368" y="7706"/>
                  </a:lnTo>
                  <a:lnTo>
                    <a:pt x="6332" y="7703"/>
                  </a:lnTo>
                  <a:lnTo>
                    <a:pt x="6315" y="7698"/>
                  </a:lnTo>
                  <a:lnTo>
                    <a:pt x="6301" y="7693"/>
                  </a:lnTo>
                  <a:lnTo>
                    <a:pt x="6284" y="7691"/>
                  </a:lnTo>
                  <a:lnTo>
                    <a:pt x="6268" y="7688"/>
                  </a:lnTo>
                  <a:lnTo>
                    <a:pt x="6250" y="7686"/>
                  </a:lnTo>
                  <a:lnTo>
                    <a:pt x="6234" y="7684"/>
                  </a:lnTo>
                  <a:lnTo>
                    <a:pt x="6222" y="7680"/>
                  </a:lnTo>
                  <a:lnTo>
                    <a:pt x="6208" y="7675"/>
                  </a:lnTo>
                  <a:lnTo>
                    <a:pt x="6186" y="7671"/>
                  </a:lnTo>
                  <a:lnTo>
                    <a:pt x="6173" y="7669"/>
                  </a:lnTo>
                  <a:lnTo>
                    <a:pt x="6164" y="7667"/>
                  </a:lnTo>
                  <a:lnTo>
                    <a:pt x="6155" y="7664"/>
                  </a:lnTo>
                  <a:lnTo>
                    <a:pt x="6150" y="7662"/>
                  </a:lnTo>
                  <a:lnTo>
                    <a:pt x="6143" y="7658"/>
                  </a:lnTo>
                  <a:lnTo>
                    <a:pt x="6120" y="7653"/>
                  </a:lnTo>
                  <a:lnTo>
                    <a:pt x="6100" y="7647"/>
                  </a:lnTo>
                  <a:lnTo>
                    <a:pt x="6072" y="7639"/>
                  </a:lnTo>
                  <a:lnTo>
                    <a:pt x="6024" y="7622"/>
                  </a:lnTo>
                  <a:lnTo>
                    <a:pt x="6010" y="7618"/>
                  </a:lnTo>
                  <a:lnTo>
                    <a:pt x="5995" y="7612"/>
                  </a:lnTo>
                  <a:lnTo>
                    <a:pt x="5971" y="7604"/>
                  </a:lnTo>
                  <a:lnTo>
                    <a:pt x="5935" y="7588"/>
                  </a:lnTo>
                  <a:lnTo>
                    <a:pt x="5918" y="7580"/>
                  </a:lnTo>
                  <a:lnTo>
                    <a:pt x="5909" y="7576"/>
                  </a:lnTo>
                  <a:lnTo>
                    <a:pt x="5906" y="7576"/>
                  </a:lnTo>
                  <a:lnTo>
                    <a:pt x="5902" y="7575"/>
                  </a:lnTo>
                  <a:lnTo>
                    <a:pt x="5894" y="7570"/>
                  </a:lnTo>
                  <a:lnTo>
                    <a:pt x="5886" y="7565"/>
                  </a:lnTo>
                  <a:lnTo>
                    <a:pt x="5872" y="7559"/>
                  </a:lnTo>
                  <a:lnTo>
                    <a:pt x="5858" y="7554"/>
                  </a:lnTo>
                  <a:lnTo>
                    <a:pt x="5842" y="7547"/>
                  </a:lnTo>
                  <a:lnTo>
                    <a:pt x="5828" y="7540"/>
                  </a:lnTo>
                  <a:lnTo>
                    <a:pt x="5792" y="7521"/>
                  </a:lnTo>
                  <a:lnTo>
                    <a:pt x="5756" y="7500"/>
                  </a:lnTo>
                  <a:lnTo>
                    <a:pt x="5720" y="7480"/>
                  </a:lnTo>
                  <a:lnTo>
                    <a:pt x="5683" y="7460"/>
                  </a:lnTo>
                  <a:lnTo>
                    <a:pt x="5629" y="7425"/>
                  </a:lnTo>
                  <a:lnTo>
                    <a:pt x="5589" y="7400"/>
                  </a:lnTo>
                  <a:lnTo>
                    <a:pt x="5559" y="7381"/>
                  </a:lnTo>
                  <a:lnTo>
                    <a:pt x="5540" y="7368"/>
                  </a:lnTo>
                  <a:lnTo>
                    <a:pt x="5527" y="7360"/>
                  </a:lnTo>
                  <a:lnTo>
                    <a:pt x="5520" y="7356"/>
                  </a:lnTo>
                  <a:lnTo>
                    <a:pt x="5517" y="7352"/>
                  </a:lnTo>
                  <a:lnTo>
                    <a:pt x="5516" y="7351"/>
                  </a:lnTo>
                  <a:lnTo>
                    <a:pt x="5499" y="7339"/>
                  </a:lnTo>
                  <a:lnTo>
                    <a:pt x="5480" y="7327"/>
                  </a:lnTo>
                  <a:lnTo>
                    <a:pt x="5462" y="7315"/>
                  </a:lnTo>
                  <a:lnTo>
                    <a:pt x="5443" y="7302"/>
                  </a:lnTo>
                  <a:lnTo>
                    <a:pt x="5416" y="7282"/>
                  </a:lnTo>
                  <a:lnTo>
                    <a:pt x="5393" y="7264"/>
                  </a:lnTo>
                  <a:lnTo>
                    <a:pt x="5371" y="7248"/>
                  </a:lnTo>
                  <a:lnTo>
                    <a:pt x="5349" y="7231"/>
                  </a:lnTo>
                  <a:lnTo>
                    <a:pt x="5323" y="7213"/>
                  </a:lnTo>
                  <a:lnTo>
                    <a:pt x="5292" y="7190"/>
                  </a:lnTo>
                  <a:lnTo>
                    <a:pt x="5254" y="7162"/>
                  </a:lnTo>
                  <a:lnTo>
                    <a:pt x="5207" y="7126"/>
                  </a:lnTo>
                  <a:lnTo>
                    <a:pt x="5187" y="7109"/>
                  </a:lnTo>
                  <a:lnTo>
                    <a:pt x="5172" y="7097"/>
                  </a:lnTo>
                  <a:lnTo>
                    <a:pt x="5157" y="7086"/>
                  </a:lnTo>
                  <a:lnTo>
                    <a:pt x="5138" y="7070"/>
                  </a:lnTo>
                  <a:lnTo>
                    <a:pt x="5136" y="7067"/>
                  </a:lnTo>
                  <a:lnTo>
                    <a:pt x="5125" y="7058"/>
                  </a:lnTo>
                  <a:lnTo>
                    <a:pt x="5095" y="7035"/>
                  </a:lnTo>
                  <a:lnTo>
                    <a:pt x="5037" y="6990"/>
                  </a:lnTo>
                  <a:lnTo>
                    <a:pt x="5030" y="6982"/>
                  </a:lnTo>
                  <a:lnTo>
                    <a:pt x="5022" y="6974"/>
                  </a:lnTo>
                  <a:lnTo>
                    <a:pt x="5011" y="6966"/>
                  </a:lnTo>
                  <a:lnTo>
                    <a:pt x="5000" y="6957"/>
                  </a:lnTo>
                  <a:lnTo>
                    <a:pt x="4989" y="6948"/>
                  </a:lnTo>
                  <a:lnTo>
                    <a:pt x="4977" y="6939"/>
                  </a:lnTo>
                  <a:lnTo>
                    <a:pt x="4955" y="6919"/>
                  </a:lnTo>
                  <a:lnTo>
                    <a:pt x="4940" y="6905"/>
                  </a:lnTo>
                  <a:lnTo>
                    <a:pt x="4929" y="6895"/>
                  </a:lnTo>
                  <a:lnTo>
                    <a:pt x="4919" y="6884"/>
                  </a:lnTo>
                  <a:lnTo>
                    <a:pt x="4901" y="6867"/>
                  </a:lnTo>
                  <a:lnTo>
                    <a:pt x="4891" y="6859"/>
                  </a:lnTo>
                  <a:lnTo>
                    <a:pt x="4886" y="6855"/>
                  </a:lnTo>
                  <a:lnTo>
                    <a:pt x="4883" y="6854"/>
                  </a:lnTo>
                  <a:lnTo>
                    <a:pt x="4851" y="6822"/>
                  </a:lnTo>
                  <a:lnTo>
                    <a:pt x="4828" y="6800"/>
                  </a:lnTo>
                  <a:lnTo>
                    <a:pt x="4808" y="6780"/>
                  </a:lnTo>
                  <a:lnTo>
                    <a:pt x="4787" y="6758"/>
                  </a:lnTo>
                  <a:lnTo>
                    <a:pt x="4773" y="6743"/>
                  </a:lnTo>
                  <a:lnTo>
                    <a:pt x="4758" y="6730"/>
                  </a:lnTo>
                  <a:lnTo>
                    <a:pt x="4723" y="6689"/>
                  </a:lnTo>
                  <a:lnTo>
                    <a:pt x="4703" y="6667"/>
                  </a:lnTo>
                  <a:lnTo>
                    <a:pt x="4694" y="6657"/>
                  </a:lnTo>
                  <a:lnTo>
                    <a:pt x="4689" y="6653"/>
                  </a:lnTo>
                  <a:lnTo>
                    <a:pt x="4678" y="6636"/>
                  </a:lnTo>
                  <a:lnTo>
                    <a:pt x="4670" y="6624"/>
                  </a:lnTo>
                  <a:lnTo>
                    <a:pt x="4659" y="6613"/>
                  </a:lnTo>
                  <a:lnTo>
                    <a:pt x="4650" y="6602"/>
                  </a:lnTo>
                  <a:lnTo>
                    <a:pt x="4645" y="6595"/>
                  </a:lnTo>
                  <a:lnTo>
                    <a:pt x="4639" y="6586"/>
                  </a:lnTo>
                  <a:lnTo>
                    <a:pt x="4633" y="6578"/>
                  </a:lnTo>
                  <a:lnTo>
                    <a:pt x="4627" y="6569"/>
                  </a:lnTo>
                  <a:lnTo>
                    <a:pt x="4627" y="6560"/>
                  </a:lnTo>
                  <a:lnTo>
                    <a:pt x="4625" y="6548"/>
                  </a:lnTo>
                  <a:lnTo>
                    <a:pt x="4632" y="6523"/>
                  </a:lnTo>
                  <a:lnTo>
                    <a:pt x="4639" y="6495"/>
                  </a:lnTo>
                  <a:lnTo>
                    <a:pt x="4645" y="6466"/>
                  </a:lnTo>
                  <a:lnTo>
                    <a:pt x="4650" y="6443"/>
                  </a:lnTo>
                  <a:lnTo>
                    <a:pt x="4650" y="6436"/>
                  </a:lnTo>
                  <a:lnTo>
                    <a:pt x="4650" y="6429"/>
                  </a:lnTo>
                  <a:lnTo>
                    <a:pt x="4647" y="6415"/>
                  </a:lnTo>
                  <a:lnTo>
                    <a:pt x="4644" y="6402"/>
                  </a:lnTo>
                  <a:lnTo>
                    <a:pt x="4640" y="6388"/>
                  </a:lnTo>
                  <a:lnTo>
                    <a:pt x="4636" y="6374"/>
                  </a:lnTo>
                  <a:lnTo>
                    <a:pt x="4631" y="6365"/>
                  </a:lnTo>
                  <a:lnTo>
                    <a:pt x="4623" y="6356"/>
                  </a:lnTo>
                  <a:lnTo>
                    <a:pt x="4619" y="6354"/>
                  </a:lnTo>
                  <a:lnTo>
                    <a:pt x="4615" y="6351"/>
                  </a:lnTo>
                  <a:lnTo>
                    <a:pt x="4604" y="6350"/>
                  </a:lnTo>
                  <a:lnTo>
                    <a:pt x="4598" y="6350"/>
                  </a:lnTo>
                  <a:lnTo>
                    <a:pt x="4594" y="6350"/>
                  </a:lnTo>
                  <a:lnTo>
                    <a:pt x="4588" y="6351"/>
                  </a:lnTo>
                  <a:lnTo>
                    <a:pt x="4580" y="6355"/>
                  </a:lnTo>
                  <a:lnTo>
                    <a:pt x="4571" y="6359"/>
                  </a:lnTo>
                  <a:lnTo>
                    <a:pt x="4565" y="6369"/>
                  </a:lnTo>
                  <a:lnTo>
                    <a:pt x="4557" y="6380"/>
                  </a:lnTo>
                  <a:lnTo>
                    <a:pt x="4552" y="6391"/>
                  </a:lnTo>
                  <a:lnTo>
                    <a:pt x="4548" y="6404"/>
                  </a:lnTo>
                  <a:lnTo>
                    <a:pt x="4542" y="6414"/>
                  </a:lnTo>
                  <a:lnTo>
                    <a:pt x="4536" y="6424"/>
                  </a:lnTo>
                  <a:lnTo>
                    <a:pt x="4531" y="6435"/>
                  </a:lnTo>
                  <a:lnTo>
                    <a:pt x="4525" y="6446"/>
                  </a:lnTo>
                  <a:lnTo>
                    <a:pt x="4512" y="6459"/>
                  </a:lnTo>
                  <a:lnTo>
                    <a:pt x="4497" y="6474"/>
                  </a:lnTo>
                  <a:lnTo>
                    <a:pt x="4486" y="6481"/>
                  </a:lnTo>
                  <a:lnTo>
                    <a:pt x="4475" y="6487"/>
                  </a:lnTo>
                  <a:lnTo>
                    <a:pt x="4460" y="6493"/>
                  </a:lnTo>
                  <a:lnTo>
                    <a:pt x="4445" y="6498"/>
                  </a:lnTo>
                  <a:lnTo>
                    <a:pt x="4431" y="6504"/>
                  </a:lnTo>
                  <a:lnTo>
                    <a:pt x="4415" y="6509"/>
                  </a:lnTo>
                  <a:lnTo>
                    <a:pt x="4407" y="6509"/>
                  </a:lnTo>
                  <a:lnTo>
                    <a:pt x="4399" y="6509"/>
                  </a:lnTo>
                  <a:lnTo>
                    <a:pt x="4392" y="6509"/>
                  </a:lnTo>
                  <a:lnTo>
                    <a:pt x="4383" y="6509"/>
                  </a:lnTo>
                  <a:lnTo>
                    <a:pt x="4374" y="6506"/>
                  </a:lnTo>
                  <a:lnTo>
                    <a:pt x="4365" y="6502"/>
                  </a:lnTo>
                  <a:lnTo>
                    <a:pt x="4356" y="6499"/>
                  </a:lnTo>
                  <a:lnTo>
                    <a:pt x="4346" y="6495"/>
                  </a:lnTo>
                  <a:lnTo>
                    <a:pt x="4337" y="6489"/>
                  </a:lnTo>
                  <a:lnTo>
                    <a:pt x="4328" y="6483"/>
                  </a:lnTo>
                  <a:lnTo>
                    <a:pt x="4319" y="6476"/>
                  </a:lnTo>
                  <a:lnTo>
                    <a:pt x="4311" y="6469"/>
                  </a:lnTo>
                  <a:lnTo>
                    <a:pt x="4295" y="6455"/>
                  </a:lnTo>
                  <a:lnTo>
                    <a:pt x="4288" y="6448"/>
                  </a:lnTo>
                  <a:lnTo>
                    <a:pt x="4285" y="6444"/>
                  </a:lnTo>
                  <a:lnTo>
                    <a:pt x="4284" y="6441"/>
                  </a:lnTo>
                  <a:lnTo>
                    <a:pt x="4277" y="6431"/>
                  </a:lnTo>
                  <a:lnTo>
                    <a:pt x="4269" y="6422"/>
                  </a:lnTo>
                  <a:lnTo>
                    <a:pt x="4261" y="6412"/>
                  </a:lnTo>
                  <a:lnTo>
                    <a:pt x="4253" y="6402"/>
                  </a:lnTo>
                  <a:lnTo>
                    <a:pt x="4248" y="6393"/>
                  </a:lnTo>
                  <a:lnTo>
                    <a:pt x="4242" y="6382"/>
                  </a:lnTo>
                  <a:lnTo>
                    <a:pt x="4236" y="6372"/>
                  </a:lnTo>
                  <a:lnTo>
                    <a:pt x="4229" y="6362"/>
                  </a:lnTo>
                  <a:lnTo>
                    <a:pt x="4211" y="6325"/>
                  </a:lnTo>
                  <a:lnTo>
                    <a:pt x="4193" y="6287"/>
                  </a:lnTo>
                  <a:lnTo>
                    <a:pt x="4174" y="6249"/>
                  </a:lnTo>
                  <a:lnTo>
                    <a:pt x="4155" y="6211"/>
                  </a:lnTo>
                  <a:lnTo>
                    <a:pt x="4141" y="6190"/>
                  </a:lnTo>
                  <a:lnTo>
                    <a:pt x="4132" y="6176"/>
                  </a:lnTo>
                  <a:lnTo>
                    <a:pt x="4121" y="6161"/>
                  </a:lnTo>
                  <a:lnTo>
                    <a:pt x="4103" y="6138"/>
                  </a:lnTo>
                  <a:lnTo>
                    <a:pt x="4073" y="6106"/>
                  </a:lnTo>
                  <a:lnTo>
                    <a:pt x="4056" y="6088"/>
                  </a:lnTo>
                  <a:lnTo>
                    <a:pt x="4048" y="6080"/>
                  </a:lnTo>
                  <a:lnTo>
                    <a:pt x="4045" y="6077"/>
                  </a:lnTo>
                  <a:lnTo>
                    <a:pt x="4035" y="6063"/>
                  </a:lnTo>
                  <a:lnTo>
                    <a:pt x="4025" y="6051"/>
                  </a:lnTo>
                  <a:lnTo>
                    <a:pt x="4017" y="6042"/>
                  </a:lnTo>
                  <a:lnTo>
                    <a:pt x="4013" y="6035"/>
                  </a:lnTo>
                  <a:lnTo>
                    <a:pt x="4011" y="6034"/>
                  </a:lnTo>
                  <a:lnTo>
                    <a:pt x="4007" y="6028"/>
                  </a:lnTo>
                  <a:lnTo>
                    <a:pt x="3998" y="6015"/>
                  </a:lnTo>
                  <a:lnTo>
                    <a:pt x="3980" y="5988"/>
                  </a:lnTo>
                  <a:lnTo>
                    <a:pt x="3971" y="5973"/>
                  </a:lnTo>
                  <a:lnTo>
                    <a:pt x="3963" y="5958"/>
                  </a:lnTo>
                  <a:lnTo>
                    <a:pt x="3952" y="5941"/>
                  </a:lnTo>
                  <a:lnTo>
                    <a:pt x="3943" y="5925"/>
                  </a:lnTo>
                  <a:lnTo>
                    <a:pt x="3939" y="5915"/>
                  </a:lnTo>
                  <a:lnTo>
                    <a:pt x="3936" y="5907"/>
                  </a:lnTo>
                  <a:lnTo>
                    <a:pt x="3931" y="5897"/>
                  </a:lnTo>
                  <a:lnTo>
                    <a:pt x="3922" y="5882"/>
                  </a:lnTo>
                  <a:lnTo>
                    <a:pt x="3908" y="5840"/>
                  </a:lnTo>
                  <a:lnTo>
                    <a:pt x="3900" y="5815"/>
                  </a:lnTo>
                  <a:lnTo>
                    <a:pt x="3894" y="5800"/>
                  </a:lnTo>
                  <a:lnTo>
                    <a:pt x="3888" y="5784"/>
                  </a:lnTo>
                  <a:lnTo>
                    <a:pt x="3880" y="5754"/>
                  </a:lnTo>
                  <a:lnTo>
                    <a:pt x="3876" y="5735"/>
                  </a:lnTo>
                  <a:lnTo>
                    <a:pt x="3872" y="5721"/>
                  </a:lnTo>
                  <a:lnTo>
                    <a:pt x="3870" y="5704"/>
                  </a:lnTo>
                  <a:lnTo>
                    <a:pt x="3868" y="5685"/>
                  </a:lnTo>
                  <a:lnTo>
                    <a:pt x="3866" y="5664"/>
                  </a:lnTo>
                  <a:lnTo>
                    <a:pt x="3864" y="5645"/>
                  </a:lnTo>
                  <a:lnTo>
                    <a:pt x="3862" y="5624"/>
                  </a:lnTo>
                  <a:lnTo>
                    <a:pt x="3862" y="5607"/>
                  </a:lnTo>
                  <a:lnTo>
                    <a:pt x="3862" y="5588"/>
                  </a:lnTo>
                  <a:lnTo>
                    <a:pt x="3862" y="5571"/>
                  </a:lnTo>
                  <a:lnTo>
                    <a:pt x="3862" y="5554"/>
                  </a:lnTo>
                  <a:lnTo>
                    <a:pt x="3866" y="5521"/>
                  </a:lnTo>
                  <a:lnTo>
                    <a:pt x="3869" y="5493"/>
                  </a:lnTo>
                  <a:lnTo>
                    <a:pt x="3871" y="5470"/>
                  </a:lnTo>
                  <a:lnTo>
                    <a:pt x="3875" y="5452"/>
                  </a:lnTo>
                  <a:lnTo>
                    <a:pt x="3881" y="5429"/>
                  </a:lnTo>
                  <a:lnTo>
                    <a:pt x="3885" y="5411"/>
                  </a:lnTo>
                  <a:lnTo>
                    <a:pt x="3889" y="5395"/>
                  </a:lnTo>
                  <a:lnTo>
                    <a:pt x="3892" y="5383"/>
                  </a:lnTo>
                  <a:lnTo>
                    <a:pt x="3895" y="5378"/>
                  </a:lnTo>
                  <a:lnTo>
                    <a:pt x="3898" y="5374"/>
                  </a:lnTo>
                  <a:lnTo>
                    <a:pt x="3904" y="5357"/>
                  </a:lnTo>
                  <a:lnTo>
                    <a:pt x="3908" y="5342"/>
                  </a:lnTo>
                  <a:lnTo>
                    <a:pt x="3915" y="5327"/>
                  </a:lnTo>
                  <a:lnTo>
                    <a:pt x="3925" y="5301"/>
                  </a:lnTo>
                  <a:lnTo>
                    <a:pt x="3932" y="5289"/>
                  </a:lnTo>
                  <a:lnTo>
                    <a:pt x="3937" y="5282"/>
                  </a:lnTo>
                  <a:lnTo>
                    <a:pt x="3941" y="5274"/>
                  </a:lnTo>
                  <a:lnTo>
                    <a:pt x="3946" y="5262"/>
                  </a:lnTo>
                  <a:lnTo>
                    <a:pt x="3957" y="5249"/>
                  </a:lnTo>
                  <a:lnTo>
                    <a:pt x="3965" y="5240"/>
                  </a:lnTo>
                  <a:lnTo>
                    <a:pt x="3972" y="5230"/>
                  </a:lnTo>
                  <a:lnTo>
                    <a:pt x="3980" y="5219"/>
                  </a:lnTo>
                  <a:lnTo>
                    <a:pt x="3988" y="5211"/>
                  </a:lnTo>
                  <a:lnTo>
                    <a:pt x="3997" y="5203"/>
                  </a:lnTo>
                  <a:lnTo>
                    <a:pt x="4004" y="5194"/>
                  </a:lnTo>
                  <a:lnTo>
                    <a:pt x="4012" y="5184"/>
                  </a:lnTo>
                  <a:lnTo>
                    <a:pt x="4033" y="5168"/>
                  </a:lnTo>
                  <a:lnTo>
                    <a:pt x="4045" y="5159"/>
                  </a:lnTo>
                  <a:lnTo>
                    <a:pt x="4051" y="5154"/>
                  </a:lnTo>
                  <a:lnTo>
                    <a:pt x="4054" y="5150"/>
                  </a:lnTo>
                  <a:lnTo>
                    <a:pt x="4064" y="5144"/>
                  </a:lnTo>
                  <a:lnTo>
                    <a:pt x="4081" y="5135"/>
                  </a:lnTo>
                  <a:lnTo>
                    <a:pt x="4098" y="5126"/>
                  </a:lnTo>
                  <a:lnTo>
                    <a:pt x="4115" y="5118"/>
                  </a:lnTo>
                  <a:lnTo>
                    <a:pt x="4132" y="5115"/>
                  </a:lnTo>
                  <a:lnTo>
                    <a:pt x="4150" y="5113"/>
                  </a:lnTo>
                  <a:lnTo>
                    <a:pt x="4168" y="5110"/>
                  </a:lnTo>
                  <a:lnTo>
                    <a:pt x="4183" y="5108"/>
                  </a:lnTo>
                  <a:lnTo>
                    <a:pt x="4199" y="5108"/>
                  </a:lnTo>
                  <a:lnTo>
                    <a:pt x="4215" y="5108"/>
                  </a:lnTo>
                  <a:lnTo>
                    <a:pt x="4231" y="5108"/>
                  </a:lnTo>
                  <a:lnTo>
                    <a:pt x="4246" y="5108"/>
                  </a:lnTo>
                  <a:lnTo>
                    <a:pt x="4260" y="5110"/>
                  </a:lnTo>
                  <a:lnTo>
                    <a:pt x="4274" y="5113"/>
                  </a:lnTo>
                  <a:lnTo>
                    <a:pt x="4288" y="5116"/>
                  </a:lnTo>
                  <a:lnTo>
                    <a:pt x="4302" y="5118"/>
                  </a:lnTo>
                  <a:lnTo>
                    <a:pt x="4317" y="5123"/>
                  </a:lnTo>
                  <a:lnTo>
                    <a:pt x="4327" y="5128"/>
                  </a:lnTo>
                  <a:lnTo>
                    <a:pt x="4342" y="5136"/>
                  </a:lnTo>
                  <a:lnTo>
                    <a:pt x="4366" y="5148"/>
                  </a:lnTo>
                  <a:lnTo>
                    <a:pt x="4373" y="5157"/>
                  </a:lnTo>
                  <a:lnTo>
                    <a:pt x="4378" y="5161"/>
                  </a:lnTo>
                  <a:lnTo>
                    <a:pt x="4380" y="5163"/>
                  </a:lnTo>
                  <a:lnTo>
                    <a:pt x="4383" y="5164"/>
                  </a:lnTo>
                  <a:lnTo>
                    <a:pt x="4384" y="5167"/>
                  </a:lnTo>
                  <a:lnTo>
                    <a:pt x="4386" y="5171"/>
                  </a:lnTo>
                  <a:lnTo>
                    <a:pt x="4398" y="5182"/>
                  </a:lnTo>
                  <a:lnTo>
                    <a:pt x="4407" y="5193"/>
                  </a:lnTo>
                  <a:lnTo>
                    <a:pt x="4417" y="5203"/>
                  </a:lnTo>
                  <a:lnTo>
                    <a:pt x="4429" y="5214"/>
                  </a:lnTo>
                  <a:lnTo>
                    <a:pt x="4434" y="5221"/>
                  </a:lnTo>
                  <a:lnTo>
                    <a:pt x="4437" y="5225"/>
                  </a:lnTo>
                  <a:lnTo>
                    <a:pt x="4440" y="5228"/>
                  </a:lnTo>
                  <a:lnTo>
                    <a:pt x="4445" y="5233"/>
                  </a:lnTo>
                  <a:lnTo>
                    <a:pt x="4454" y="5246"/>
                  </a:lnTo>
                  <a:lnTo>
                    <a:pt x="4463" y="5260"/>
                  </a:lnTo>
                  <a:lnTo>
                    <a:pt x="4474" y="5275"/>
                  </a:lnTo>
                  <a:lnTo>
                    <a:pt x="4483" y="5289"/>
                  </a:lnTo>
                  <a:lnTo>
                    <a:pt x="4495" y="5311"/>
                  </a:lnTo>
                  <a:lnTo>
                    <a:pt x="4503" y="5330"/>
                  </a:lnTo>
                  <a:lnTo>
                    <a:pt x="4511" y="5344"/>
                  </a:lnTo>
                  <a:lnTo>
                    <a:pt x="4518" y="5358"/>
                  </a:lnTo>
                  <a:lnTo>
                    <a:pt x="4525" y="5372"/>
                  </a:lnTo>
                  <a:lnTo>
                    <a:pt x="4531" y="5387"/>
                  </a:lnTo>
                  <a:lnTo>
                    <a:pt x="4536" y="5408"/>
                  </a:lnTo>
                  <a:lnTo>
                    <a:pt x="4540" y="5420"/>
                  </a:lnTo>
                  <a:lnTo>
                    <a:pt x="4543" y="5430"/>
                  </a:lnTo>
                  <a:lnTo>
                    <a:pt x="4550" y="5443"/>
                  </a:lnTo>
                  <a:lnTo>
                    <a:pt x="4552" y="5454"/>
                  </a:lnTo>
                  <a:lnTo>
                    <a:pt x="4554" y="5465"/>
                  </a:lnTo>
                  <a:lnTo>
                    <a:pt x="4556" y="5477"/>
                  </a:lnTo>
                  <a:lnTo>
                    <a:pt x="4558" y="5489"/>
                  </a:lnTo>
                  <a:lnTo>
                    <a:pt x="4563" y="5504"/>
                  </a:lnTo>
                  <a:lnTo>
                    <a:pt x="4566" y="5513"/>
                  </a:lnTo>
                  <a:lnTo>
                    <a:pt x="4568" y="5518"/>
                  </a:lnTo>
                  <a:lnTo>
                    <a:pt x="4570" y="5521"/>
                  </a:lnTo>
                  <a:lnTo>
                    <a:pt x="4571" y="5528"/>
                  </a:lnTo>
                  <a:lnTo>
                    <a:pt x="4573" y="5536"/>
                  </a:lnTo>
                  <a:lnTo>
                    <a:pt x="4575" y="5544"/>
                  </a:lnTo>
                  <a:lnTo>
                    <a:pt x="4577" y="5554"/>
                  </a:lnTo>
                  <a:lnTo>
                    <a:pt x="4577" y="5561"/>
                  </a:lnTo>
                  <a:lnTo>
                    <a:pt x="4577" y="5570"/>
                  </a:lnTo>
                  <a:lnTo>
                    <a:pt x="4578" y="5578"/>
                  </a:lnTo>
                  <a:lnTo>
                    <a:pt x="4579" y="5587"/>
                  </a:lnTo>
                  <a:lnTo>
                    <a:pt x="4582" y="5603"/>
                  </a:lnTo>
                  <a:lnTo>
                    <a:pt x="4585" y="5621"/>
                  </a:lnTo>
                  <a:lnTo>
                    <a:pt x="4589" y="5641"/>
                  </a:lnTo>
                  <a:lnTo>
                    <a:pt x="4593" y="5656"/>
                  </a:lnTo>
                  <a:lnTo>
                    <a:pt x="4598" y="5666"/>
                  </a:lnTo>
                  <a:lnTo>
                    <a:pt x="4602" y="5674"/>
                  </a:lnTo>
                  <a:lnTo>
                    <a:pt x="4606" y="5680"/>
                  </a:lnTo>
                  <a:lnTo>
                    <a:pt x="4612" y="5687"/>
                  </a:lnTo>
                  <a:lnTo>
                    <a:pt x="4618" y="5692"/>
                  </a:lnTo>
                  <a:lnTo>
                    <a:pt x="4622" y="5695"/>
                  </a:lnTo>
                  <a:lnTo>
                    <a:pt x="4629" y="5697"/>
                  </a:lnTo>
                  <a:lnTo>
                    <a:pt x="4637" y="5701"/>
                  </a:lnTo>
                  <a:lnTo>
                    <a:pt x="4660" y="5704"/>
                  </a:lnTo>
                  <a:lnTo>
                    <a:pt x="4684" y="5708"/>
                  </a:lnTo>
                  <a:lnTo>
                    <a:pt x="4709" y="5713"/>
                  </a:lnTo>
                  <a:lnTo>
                    <a:pt x="4732" y="5718"/>
                  </a:lnTo>
                  <a:lnTo>
                    <a:pt x="4755" y="5718"/>
                  </a:lnTo>
                  <a:lnTo>
                    <a:pt x="4777" y="5718"/>
                  </a:lnTo>
                  <a:lnTo>
                    <a:pt x="4801" y="5718"/>
                  </a:lnTo>
                  <a:lnTo>
                    <a:pt x="4823" y="5718"/>
                  </a:lnTo>
                  <a:lnTo>
                    <a:pt x="4839" y="5714"/>
                  </a:lnTo>
                  <a:lnTo>
                    <a:pt x="4855" y="5709"/>
                  </a:lnTo>
                  <a:lnTo>
                    <a:pt x="4872" y="5705"/>
                  </a:lnTo>
                  <a:lnTo>
                    <a:pt x="4888" y="5701"/>
                  </a:lnTo>
                  <a:lnTo>
                    <a:pt x="4896" y="5697"/>
                  </a:lnTo>
                  <a:lnTo>
                    <a:pt x="4906" y="5693"/>
                  </a:lnTo>
                  <a:lnTo>
                    <a:pt x="4916" y="5689"/>
                  </a:lnTo>
                  <a:lnTo>
                    <a:pt x="4925" y="5685"/>
                  </a:lnTo>
                  <a:lnTo>
                    <a:pt x="4932" y="5685"/>
                  </a:lnTo>
                  <a:lnTo>
                    <a:pt x="4938" y="5685"/>
                  </a:lnTo>
                  <a:lnTo>
                    <a:pt x="4951" y="5689"/>
                  </a:lnTo>
                  <a:lnTo>
                    <a:pt x="4962" y="5696"/>
                  </a:lnTo>
                  <a:lnTo>
                    <a:pt x="4971" y="5707"/>
                  </a:lnTo>
                  <a:lnTo>
                    <a:pt x="4981" y="5719"/>
                  </a:lnTo>
                  <a:lnTo>
                    <a:pt x="4993" y="5736"/>
                  </a:lnTo>
                  <a:lnTo>
                    <a:pt x="5000" y="5745"/>
                  </a:lnTo>
                  <a:lnTo>
                    <a:pt x="5003" y="5750"/>
                  </a:lnTo>
                  <a:lnTo>
                    <a:pt x="5007" y="5754"/>
                  </a:lnTo>
                  <a:lnTo>
                    <a:pt x="5015" y="5762"/>
                  </a:lnTo>
                  <a:lnTo>
                    <a:pt x="5024" y="5771"/>
                  </a:lnTo>
                  <a:lnTo>
                    <a:pt x="5032" y="5780"/>
                  </a:lnTo>
                  <a:lnTo>
                    <a:pt x="5040" y="5788"/>
                  </a:lnTo>
                  <a:lnTo>
                    <a:pt x="5051" y="5798"/>
                  </a:lnTo>
                  <a:lnTo>
                    <a:pt x="5063" y="5805"/>
                  </a:lnTo>
                  <a:lnTo>
                    <a:pt x="5081" y="5816"/>
                  </a:lnTo>
                  <a:lnTo>
                    <a:pt x="5113" y="5837"/>
                  </a:lnTo>
                  <a:lnTo>
                    <a:pt x="5123" y="5842"/>
                  </a:lnTo>
                  <a:lnTo>
                    <a:pt x="5133" y="5848"/>
                  </a:lnTo>
                  <a:lnTo>
                    <a:pt x="5144" y="5853"/>
                  </a:lnTo>
                  <a:lnTo>
                    <a:pt x="5154" y="5859"/>
                  </a:lnTo>
                  <a:lnTo>
                    <a:pt x="5167" y="5863"/>
                  </a:lnTo>
                  <a:lnTo>
                    <a:pt x="5180" y="5868"/>
                  </a:lnTo>
                  <a:lnTo>
                    <a:pt x="5194" y="5873"/>
                  </a:lnTo>
                  <a:lnTo>
                    <a:pt x="5207" y="5877"/>
                  </a:lnTo>
                  <a:lnTo>
                    <a:pt x="5216" y="5879"/>
                  </a:lnTo>
                  <a:lnTo>
                    <a:pt x="5226" y="5880"/>
                  </a:lnTo>
                  <a:lnTo>
                    <a:pt x="5234" y="5882"/>
                  </a:lnTo>
                  <a:lnTo>
                    <a:pt x="5243" y="5885"/>
                  </a:lnTo>
                  <a:lnTo>
                    <a:pt x="5295" y="5885"/>
                  </a:lnTo>
                  <a:lnTo>
                    <a:pt x="5326" y="5886"/>
                  </a:lnTo>
                  <a:lnTo>
                    <a:pt x="5346" y="5885"/>
                  </a:lnTo>
                  <a:lnTo>
                    <a:pt x="5367" y="5885"/>
                  </a:lnTo>
                  <a:lnTo>
                    <a:pt x="5380" y="5882"/>
                  </a:lnTo>
                  <a:lnTo>
                    <a:pt x="5392" y="5880"/>
                  </a:lnTo>
                  <a:lnTo>
                    <a:pt x="5407" y="5875"/>
                  </a:lnTo>
                  <a:lnTo>
                    <a:pt x="5420" y="5870"/>
                  </a:lnTo>
                  <a:lnTo>
                    <a:pt x="5433" y="5864"/>
                  </a:lnTo>
                  <a:lnTo>
                    <a:pt x="5455" y="5854"/>
                  </a:lnTo>
                  <a:lnTo>
                    <a:pt x="5468" y="5846"/>
                  </a:lnTo>
                  <a:lnTo>
                    <a:pt x="5478" y="5839"/>
                  </a:lnTo>
                  <a:lnTo>
                    <a:pt x="5492" y="5828"/>
                  </a:lnTo>
                  <a:lnTo>
                    <a:pt x="5515" y="5810"/>
                  </a:lnTo>
                  <a:lnTo>
                    <a:pt x="5536" y="5782"/>
                  </a:lnTo>
                  <a:lnTo>
                    <a:pt x="5548" y="5768"/>
                  </a:lnTo>
                  <a:lnTo>
                    <a:pt x="5553" y="5762"/>
                  </a:lnTo>
                  <a:lnTo>
                    <a:pt x="5556" y="5759"/>
                  </a:lnTo>
                  <a:lnTo>
                    <a:pt x="5571" y="5736"/>
                  </a:lnTo>
                  <a:lnTo>
                    <a:pt x="5581" y="5722"/>
                  </a:lnTo>
                  <a:lnTo>
                    <a:pt x="5589" y="5708"/>
                  </a:lnTo>
                  <a:lnTo>
                    <a:pt x="5598" y="5690"/>
                  </a:lnTo>
                  <a:lnTo>
                    <a:pt x="5605" y="5673"/>
                  </a:lnTo>
                  <a:lnTo>
                    <a:pt x="5612" y="5654"/>
                  </a:lnTo>
                  <a:lnTo>
                    <a:pt x="5621" y="5636"/>
                  </a:lnTo>
                  <a:lnTo>
                    <a:pt x="5628" y="5617"/>
                  </a:lnTo>
                  <a:lnTo>
                    <a:pt x="5629" y="5609"/>
                  </a:lnTo>
                  <a:lnTo>
                    <a:pt x="5631" y="5601"/>
                  </a:lnTo>
                  <a:lnTo>
                    <a:pt x="5632" y="5591"/>
                  </a:lnTo>
                  <a:lnTo>
                    <a:pt x="5634" y="5583"/>
                  </a:lnTo>
                  <a:lnTo>
                    <a:pt x="5637" y="5574"/>
                  </a:lnTo>
                  <a:lnTo>
                    <a:pt x="5639" y="5565"/>
                  </a:lnTo>
                  <a:lnTo>
                    <a:pt x="5643" y="5556"/>
                  </a:lnTo>
                  <a:lnTo>
                    <a:pt x="5646" y="5545"/>
                  </a:lnTo>
                  <a:lnTo>
                    <a:pt x="5649" y="5523"/>
                  </a:lnTo>
                  <a:lnTo>
                    <a:pt x="5652" y="5500"/>
                  </a:lnTo>
                  <a:lnTo>
                    <a:pt x="5656" y="5479"/>
                  </a:lnTo>
                  <a:lnTo>
                    <a:pt x="5660" y="5458"/>
                  </a:lnTo>
                  <a:lnTo>
                    <a:pt x="5663" y="5437"/>
                  </a:lnTo>
                  <a:lnTo>
                    <a:pt x="5666" y="5414"/>
                  </a:lnTo>
                  <a:lnTo>
                    <a:pt x="5670" y="5391"/>
                  </a:lnTo>
                  <a:lnTo>
                    <a:pt x="5673" y="5367"/>
                  </a:lnTo>
                  <a:lnTo>
                    <a:pt x="5679" y="5344"/>
                  </a:lnTo>
                  <a:lnTo>
                    <a:pt x="5684" y="5325"/>
                  </a:lnTo>
                  <a:lnTo>
                    <a:pt x="5688" y="5308"/>
                  </a:lnTo>
                  <a:lnTo>
                    <a:pt x="5692" y="5295"/>
                  </a:lnTo>
                  <a:lnTo>
                    <a:pt x="5713" y="5273"/>
                  </a:lnTo>
                  <a:lnTo>
                    <a:pt x="5726" y="5259"/>
                  </a:lnTo>
                  <a:lnTo>
                    <a:pt x="5739" y="5246"/>
                  </a:lnTo>
                  <a:lnTo>
                    <a:pt x="5756" y="5229"/>
                  </a:lnTo>
                  <a:lnTo>
                    <a:pt x="5765" y="5218"/>
                  </a:lnTo>
                  <a:lnTo>
                    <a:pt x="5772" y="5209"/>
                  </a:lnTo>
                  <a:lnTo>
                    <a:pt x="5781" y="5200"/>
                  </a:lnTo>
                  <a:lnTo>
                    <a:pt x="5791" y="5186"/>
                  </a:lnTo>
                  <a:lnTo>
                    <a:pt x="5795" y="5181"/>
                  </a:lnTo>
                  <a:lnTo>
                    <a:pt x="5801" y="5174"/>
                  </a:lnTo>
                  <a:lnTo>
                    <a:pt x="5807" y="5166"/>
                  </a:lnTo>
                  <a:lnTo>
                    <a:pt x="5810" y="5161"/>
                  </a:lnTo>
                  <a:lnTo>
                    <a:pt x="5816" y="5153"/>
                  </a:lnTo>
                  <a:lnTo>
                    <a:pt x="5822" y="5145"/>
                  </a:lnTo>
                  <a:lnTo>
                    <a:pt x="5828" y="5136"/>
                  </a:lnTo>
                  <a:lnTo>
                    <a:pt x="5834" y="5128"/>
                  </a:lnTo>
                  <a:lnTo>
                    <a:pt x="5846" y="5106"/>
                  </a:lnTo>
                  <a:lnTo>
                    <a:pt x="5859" y="5085"/>
                  </a:lnTo>
                  <a:lnTo>
                    <a:pt x="5872" y="5063"/>
                  </a:lnTo>
                  <a:lnTo>
                    <a:pt x="5885" y="5042"/>
                  </a:lnTo>
                  <a:lnTo>
                    <a:pt x="5892" y="5021"/>
                  </a:lnTo>
                  <a:lnTo>
                    <a:pt x="5902" y="5001"/>
                  </a:lnTo>
                  <a:lnTo>
                    <a:pt x="5910" y="4980"/>
                  </a:lnTo>
                  <a:lnTo>
                    <a:pt x="5919" y="4960"/>
                  </a:lnTo>
                  <a:lnTo>
                    <a:pt x="5924" y="4942"/>
                  </a:lnTo>
                  <a:lnTo>
                    <a:pt x="5929" y="4926"/>
                  </a:lnTo>
                  <a:lnTo>
                    <a:pt x="5935" y="4908"/>
                  </a:lnTo>
                  <a:lnTo>
                    <a:pt x="5940" y="4891"/>
                  </a:lnTo>
                  <a:lnTo>
                    <a:pt x="5941" y="4876"/>
                  </a:lnTo>
                  <a:lnTo>
                    <a:pt x="5943" y="4861"/>
                  </a:lnTo>
                  <a:lnTo>
                    <a:pt x="5944" y="4846"/>
                  </a:lnTo>
                  <a:lnTo>
                    <a:pt x="5946" y="4830"/>
                  </a:lnTo>
                  <a:lnTo>
                    <a:pt x="5949" y="4816"/>
                  </a:lnTo>
                  <a:lnTo>
                    <a:pt x="5953" y="4801"/>
                  </a:lnTo>
                  <a:lnTo>
                    <a:pt x="5953" y="4783"/>
                  </a:lnTo>
                  <a:lnTo>
                    <a:pt x="5953" y="4765"/>
                  </a:lnTo>
                  <a:lnTo>
                    <a:pt x="5953" y="4746"/>
                  </a:lnTo>
                  <a:lnTo>
                    <a:pt x="5953" y="4728"/>
                  </a:lnTo>
                  <a:lnTo>
                    <a:pt x="5950" y="4714"/>
                  </a:lnTo>
                  <a:lnTo>
                    <a:pt x="5946" y="4698"/>
                  </a:lnTo>
                  <a:lnTo>
                    <a:pt x="5945" y="4688"/>
                  </a:lnTo>
                  <a:lnTo>
                    <a:pt x="5944" y="4678"/>
                  </a:lnTo>
                  <a:lnTo>
                    <a:pt x="5943" y="4668"/>
                  </a:lnTo>
                  <a:lnTo>
                    <a:pt x="5942" y="4658"/>
                  </a:lnTo>
                  <a:lnTo>
                    <a:pt x="5936" y="4636"/>
                  </a:lnTo>
                  <a:lnTo>
                    <a:pt x="5931" y="4619"/>
                  </a:lnTo>
                  <a:lnTo>
                    <a:pt x="5926" y="4601"/>
                  </a:lnTo>
                  <a:lnTo>
                    <a:pt x="5920" y="4576"/>
                  </a:lnTo>
                  <a:lnTo>
                    <a:pt x="5910" y="4545"/>
                  </a:lnTo>
                  <a:lnTo>
                    <a:pt x="5902" y="4525"/>
                  </a:lnTo>
                  <a:lnTo>
                    <a:pt x="5893" y="4504"/>
                  </a:lnTo>
                  <a:lnTo>
                    <a:pt x="5880" y="4473"/>
                  </a:lnTo>
                  <a:lnTo>
                    <a:pt x="5863" y="4440"/>
                  </a:lnTo>
                  <a:lnTo>
                    <a:pt x="5850" y="4416"/>
                  </a:lnTo>
                  <a:lnTo>
                    <a:pt x="5843" y="4402"/>
                  </a:lnTo>
                  <a:lnTo>
                    <a:pt x="5838" y="4394"/>
                  </a:lnTo>
                  <a:lnTo>
                    <a:pt x="5837" y="4388"/>
                  </a:lnTo>
                  <a:lnTo>
                    <a:pt x="5836" y="4383"/>
                  </a:lnTo>
                  <a:lnTo>
                    <a:pt x="5836" y="4377"/>
                  </a:lnTo>
                  <a:lnTo>
                    <a:pt x="5836" y="4366"/>
                  </a:lnTo>
                  <a:lnTo>
                    <a:pt x="5839" y="4355"/>
                  </a:lnTo>
                  <a:lnTo>
                    <a:pt x="5843" y="4345"/>
                  </a:lnTo>
                  <a:lnTo>
                    <a:pt x="5847" y="4334"/>
                  </a:lnTo>
                  <a:lnTo>
                    <a:pt x="5852" y="4321"/>
                  </a:lnTo>
                  <a:lnTo>
                    <a:pt x="5866" y="4292"/>
                  </a:lnTo>
                  <a:lnTo>
                    <a:pt x="5878" y="4266"/>
                  </a:lnTo>
                  <a:lnTo>
                    <a:pt x="5889" y="4244"/>
                  </a:lnTo>
                  <a:lnTo>
                    <a:pt x="5899" y="4225"/>
                  </a:lnTo>
                  <a:lnTo>
                    <a:pt x="5901" y="4222"/>
                  </a:lnTo>
                  <a:lnTo>
                    <a:pt x="5904" y="4220"/>
                  </a:lnTo>
                  <a:lnTo>
                    <a:pt x="5908" y="4219"/>
                  </a:lnTo>
                  <a:lnTo>
                    <a:pt x="5916" y="4216"/>
                  </a:lnTo>
                  <a:lnTo>
                    <a:pt x="5927" y="4215"/>
                  </a:lnTo>
                  <a:lnTo>
                    <a:pt x="5939" y="4214"/>
                  </a:lnTo>
                  <a:lnTo>
                    <a:pt x="5950" y="4212"/>
                  </a:lnTo>
                  <a:lnTo>
                    <a:pt x="5961" y="4210"/>
                  </a:lnTo>
                  <a:lnTo>
                    <a:pt x="5991" y="4201"/>
                  </a:lnTo>
                  <a:lnTo>
                    <a:pt x="6010" y="4194"/>
                  </a:lnTo>
                  <a:lnTo>
                    <a:pt x="6029" y="4186"/>
                  </a:lnTo>
                  <a:lnTo>
                    <a:pt x="6055" y="4176"/>
                  </a:lnTo>
                  <a:lnTo>
                    <a:pt x="6079" y="4163"/>
                  </a:lnTo>
                  <a:lnTo>
                    <a:pt x="6096" y="4153"/>
                  </a:lnTo>
                  <a:lnTo>
                    <a:pt x="6113" y="4142"/>
                  </a:lnTo>
                  <a:lnTo>
                    <a:pt x="6140" y="4125"/>
                  </a:lnTo>
                  <a:lnTo>
                    <a:pt x="6149" y="4118"/>
                  </a:lnTo>
                  <a:lnTo>
                    <a:pt x="6167" y="4102"/>
                  </a:lnTo>
                  <a:lnTo>
                    <a:pt x="6194" y="4081"/>
                  </a:lnTo>
                  <a:lnTo>
                    <a:pt x="6224" y="4055"/>
                  </a:lnTo>
                  <a:lnTo>
                    <a:pt x="6243" y="4033"/>
                  </a:lnTo>
                  <a:lnTo>
                    <a:pt x="6259" y="4013"/>
                  </a:lnTo>
                  <a:lnTo>
                    <a:pt x="6271" y="3999"/>
                  </a:lnTo>
                  <a:lnTo>
                    <a:pt x="6280" y="3989"/>
                  </a:lnTo>
                  <a:lnTo>
                    <a:pt x="6296" y="3967"/>
                  </a:lnTo>
                  <a:lnTo>
                    <a:pt x="6310" y="3943"/>
                  </a:lnTo>
                  <a:lnTo>
                    <a:pt x="6325" y="3921"/>
                  </a:lnTo>
                  <a:lnTo>
                    <a:pt x="6342" y="3897"/>
                  </a:lnTo>
                  <a:lnTo>
                    <a:pt x="6347" y="3886"/>
                  </a:lnTo>
                  <a:lnTo>
                    <a:pt x="6353" y="3874"/>
                  </a:lnTo>
                  <a:lnTo>
                    <a:pt x="6358" y="3861"/>
                  </a:lnTo>
                  <a:lnTo>
                    <a:pt x="6364" y="3849"/>
                  </a:lnTo>
                  <a:lnTo>
                    <a:pt x="6367" y="3845"/>
                  </a:lnTo>
                  <a:lnTo>
                    <a:pt x="6372" y="3840"/>
                  </a:lnTo>
                  <a:lnTo>
                    <a:pt x="6381" y="3836"/>
                  </a:lnTo>
                  <a:lnTo>
                    <a:pt x="6392" y="3832"/>
                  </a:lnTo>
                  <a:lnTo>
                    <a:pt x="6406" y="3830"/>
                  </a:lnTo>
                  <a:lnTo>
                    <a:pt x="6422" y="3829"/>
                  </a:lnTo>
                  <a:lnTo>
                    <a:pt x="6436" y="3827"/>
                  </a:lnTo>
                  <a:lnTo>
                    <a:pt x="6451" y="3826"/>
                  </a:lnTo>
                  <a:lnTo>
                    <a:pt x="6472" y="3821"/>
                  </a:lnTo>
                  <a:lnTo>
                    <a:pt x="6492" y="3817"/>
                  </a:lnTo>
                  <a:lnTo>
                    <a:pt x="6517" y="3812"/>
                  </a:lnTo>
                  <a:lnTo>
                    <a:pt x="6561" y="3805"/>
                  </a:lnTo>
                  <a:lnTo>
                    <a:pt x="6582" y="3797"/>
                  </a:lnTo>
                  <a:lnTo>
                    <a:pt x="6604" y="3789"/>
                  </a:lnTo>
                  <a:lnTo>
                    <a:pt x="6625" y="3782"/>
                  </a:lnTo>
                  <a:lnTo>
                    <a:pt x="6643" y="3776"/>
                  </a:lnTo>
                  <a:lnTo>
                    <a:pt x="6653" y="3774"/>
                  </a:lnTo>
                  <a:lnTo>
                    <a:pt x="6664" y="3770"/>
                  </a:lnTo>
                  <a:lnTo>
                    <a:pt x="6675" y="3764"/>
                  </a:lnTo>
                  <a:lnTo>
                    <a:pt x="6688" y="3757"/>
                  </a:lnTo>
                  <a:lnTo>
                    <a:pt x="6710" y="3746"/>
                  </a:lnTo>
                  <a:lnTo>
                    <a:pt x="6749" y="3728"/>
                  </a:lnTo>
                  <a:lnTo>
                    <a:pt x="6757" y="3722"/>
                  </a:lnTo>
                  <a:lnTo>
                    <a:pt x="6766" y="3717"/>
                  </a:lnTo>
                  <a:lnTo>
                    <a:pt x="6777" y="3710"/>
                  </a:lnTo>
                  <a:lnTo>
                    <a:pt x="6788" y="3701"/>
                  </a:lnTo>
                  <a:lnTo>
                    <a:pt x="6801" y="3694"/>
                  </a:lnTo>
                  <a:lnTo>
                    <a:pt x="6815" y="3685"/>
                  </a:lnTo>
                  <a:lnTo>
                    <a:pt x="6824" y="3676"/>
                  </a:lnTo>
                  <a:lnTo>
                    <a:pt x="6831" y="3669"/>
                  </a:lnTo>
                  <a:lnTo>
                    <a:pt x="6836" y="3665"/>
                  </a:lnTo>
                  <a:lnTo>
                    <a:pt x="6844" y="3659"/>
                  </a:lnTo>
                  <a:lnTo>
                    <a:pt x="6859" y="3644"/>
                  </a:lnTo>
                  <a:lnTo>
                    <a:pt x="6874" y="3627"/>
                  </a:lnTo>
                  <a:lnTo>
                    <a:pt x="6890" y="3611"/>
                  </a:lnTo>
                  <a:lnTo>
                    <a:pt x="6906" y="3594"/>
                  </a:lnTo>
                  <a:lnTo>
                    <a:pt x="6913" y="3581"/>
                  </a:lnTo>
                  <a:lnTo>
                    <a:pt x="6918" y="3573"/>
                  </a:lnTo>
                  <a:lnTo>
                    <a:pt x="6922" y="3569"/>
                  </a:lnTo>
                  <a:lnTo>
                    <a:pt x="6927" y="3564"/>
                  </a:lnTo>
                  <a:lnTo>
                    <a:pt x="6934" y="3552"/>
                  </a:lnTo>
                  <a:lnTo>
                    <a:pt x="6940" y="3538"/>
                  </a:lnTo>
                  <a:lnTo>
                    <a:pt x="6947" y="3525"/>
                  </a:lnTo>
                  <a:lnTo>
                    <a:pt x="6955" y="3512"/>
                  </a:lnTo>
                  <a:lnTo>
                    <a:pt x="6963" y="3503"/>
                  </a:lnTo>
                  <a:lnTo>
                    <a:pt x="6972" y="3498"/>
                  </a:lnTo>
                  <a:lnTo>
                    <a:pt x="6981" y="3496"/>
                  </a:lnTo>
                  <a:lnTo>
                    <a:pt x="6992" y="3494"/>
                  </a:lnTo>
                  <a:lnTo>
                    <a:pt x="7010" y="3496"/>
                  </a:lnTo>
                  <a:lnTo>
                    <a:pt x="7027" y="3497"/>
                  </a:lnTo>
                  <a:lnTo>
                    <a:pt x="7058" y="3497"/>
                  </a:lnTo>
                  <a:lnTo>
                    <a:pt x="7113" y="3498"/>
                  </a:lnTo>
                  <a:lnTo>
                    <a:pt x="7126" y="3497"/>
                  </a:lnTo>
                  <a:lnTo>
                    <a:pt x="7134" y="3497"/>
                  </a:lnTo>
                  <a:lnTo>
                    <a:pt x="7143" y="3495"/>
                  </a:lnTo>
                  <a:lnTo>
                    <a:pt x="7156" y="3492"/>
                  </a:lnTo>
                  <a:lnTo>
                    <a:pt x="7177" y="3487"/>
                  </a:lnTo>
                  <a:lnTo>
                    <a:pt x="7189" y="3483"/>
                  </a:lnTo>
                  <a:lnTo>
                    <a:pt x="7200" y="3481"/>
                  </a:lnTo>
                  <a:lnTo>
                    <a:pt x="7215" y="3478"/>
                  </a:lnTo>
                  <a:lnTo>
                    <a:pt x="7226" y="3474"/>
                  </a:lnTo>
                  <a:lnTo>
                    <a:pt x="7238" y="3468"/>
                  </a:lnTo>
                  <a:lnTo>
                    <a:pt x="7250" y="3464"/>
                  </a:lnTo>
                  <a:lnTo>
                    <a:pt x="7262" y="3459"/>
                  </a:lnTo>
                  <a:lnTo>
                    <a:pt x="7274" y="3454"/>
                  </a:lnTo>
                  <a:lnTo>
                    <a:pt x="7288" y="3448"/>
                  </a:lnTo>
                  <a:lnTo>
                    <a:pt x="7300" y="3441"/>
                  </a:lnTo>
                  <a:lnTo>
                    <a:pt x="7313" y="3435"/>
                  </a:lnTo>
                  <a:lnTo>
                    <a:pt x="7344" y="3414"/>
                  </a:lnTo>
                  <a:lnTo>
                    <a:pt x="7372" y="3396"/>
                  </a:lnTo>
                  <a:lnTo>
                    <a:pt x="7394" y="3381"/>
                  </a:lnTo>
                  <a:lnTo>
                    <a:pt x="7407" y="3373"/>
                  </a:lnTo>
                  <a:lnTo>
                    <a:pt x="7416" y="3373"/>
                  </a:lnTo>
                  <a:lnTo>
                    <a:pt x="7425" y="3375"/>
                  </a:lnTo>
                  <a:lnTo>
                    <a:pt x="7430" y="3381"/>
                  </a:lnTo>
                  <a:lnTo>
                    <a:pt x="7437" y="3389"/>
                  </a:lnTo>
                  <a:lnTo>
                    <a:pt x="7448" y="3419"/>
                  </a:lnTo>
                  <a:lnTo>
                    <a:pt x="7458" y="3448"/>
                  </a:lnTo>
                  <a:lnTo>
                    <a:pt x="7469" y="3478"/>
                  </a:lnTo>
                  <a:lnTo>
                    <a:pt x="7481" y="3507"/>
                  </a:lnTo>
                  <a:lnTo>
                    <a:pt x="7483" y="3509"/>
                  </a:lnTo>
                  <a:lnTo>
                    <a:pt x="7485" y="3512"/>
                  </a:lnTo>
                  <a:lnTo>
                    <a:pt x="7491" y="3528"/>
                  </a:lnTo>
                  <a:lnTo>
                    <a:pt x="7497" y="3543"/>
                  </a:lnTo>
                  <a:lnTo>
                    <a:pt x="7503" y="3560"/>
                  </a:lnTo>
                  <a:lnTo>
                    <a:pt x="7510" y="3576"/>
                  </a:lnTo>
                  <a:lnTo>
                    <a:pt x="7514" y="3585"/>
                  </a:lnTo>
                  <a:lnTo>
                    <a:pt x="7521" y="3594"/>
                  </a:lnTo>
                  <a:lnTo>
                    <a:pt x="7549" y="3665"/>
                  </a:lnTo>
                  <a:lnTo>
                    <a:pt x="7565" y="3703"/>
                  </a:lnTo>
                  <a:lnTo>
                    <a:pt x="7574" y="3723"/>
                  </a:lnTo>
                  <a:lnTo>
                    <a:pt x="7580" y="3736"/>
                  </a:lnTo>
                  <a:lnTo>
                    <a:pt x="7590" y="3765"/>
                  </a:lnTo>
                  <a:lnTo>
                    <a:pt x="7602" y="3795"/>
                  </a:lnTo>
                  <a:lnTo>
                    <a:pt x="7613" y="3825"/>
                  </a:lnTo>
                  <a:lnTo>
                    <a:pt x="7623" y="3855"/>
                  </a:lnTo>
                  <a:lnTo>
                    <a:pt x="7630" y="3870"/>
                  </a:lnTo>
                  <a:lnTo>
                    <a:pt x="7636" y="3887"/>
                  </a:lnTo>
                  <a:lnTo>
                    <a:pt x="7644" y="3902"/>
                  </a:lnTo>
                  <a:lnTo>
                    <a:pt x="7651" y="3918"/>
                  </a:lnTo>
                  <a:lnTo>
                    <a:pt x="7655" y="3931"/>
                  </a:lnTo>
                  <a:lnTo>
                    <a:pt x="7659" y="3945"/>
                  </a:lnTo>
                  <a:lnTo>
                    <a:pt x="7664" y="3960"/>
                  </a:lnTo>
                  <a:lnTo>
                    <a:pt x="7669" y="3974"/>
                  </a:lnTo>
                  <a:lnTo>
                    <a:pt x="7674" y="3999"/>
                  </a:lnTo>
                  <a:lnTo>
                    <a:pt x="7679" y="4022"/>
                  </a:lnTo>
                  <a:lnTo>
                    <a:pt x="7684" y="4047"/>
                  </a:lnTo>
                  <a:lnTo>
                    <a:pt x="7688" y="4072"/>
                  </a:lnTo>
                  <a:lnTo>
                    <a:pt x="7688" y="4083"/>
                  </a:lnTo>
                  <a:lnTo>
                    <a:pt x="7688" y="4095"/>
                  </a:lnTo>
                  <a:lnTo>
                    <a:pt x="7688" y="4107"/>
                  </a:lnTo>
                  <a:lnTo>
                    <a:pt x="7688" y="4120"/>
                  </a:lnTo>
                  <a:lnTo>
                    <a:pt x="7685" y="4134"/>
                  </a:lnTo>
                  <a:lnTo>
                    <a:pt x="7681" y="4149"/>
                  </a:lnTo>
                  <a:lnTo>
                    <a:pt x="7681" y="4164"/>
                  </a:lnTo>
                  <a:lnTo>
                    <a:pt x="7680" y="4178"/>
                  </a:lnTo>
                  <a:lnTo>
                    <a:pt x="7680" y="4193"/>
                  </a:lnTo>
                  <a:lnTo>
                    <a:pt x="7679" y="4207"/>
                  </a:lnTo>
                  <a:lnTo>
                    <a:pt x="7684" y="4227"/>
                  </a:lnTo>
                  <a:lnTo>
                    <a:pt x="7688" y="4248"/>
                  </a:lnTo>
                  <a:lnTo>
                    <a:pt x="7692" y="4268"/>
                  </a:lnTo>
                  <a:lnTo>
                    <a:pt x="7697" y="4289"/>
                  </a:lnTo>
                  <a:lnTo>
                    <a:pt x="7701" y="4303"/>
                  </a:lnTo>
                  <a:lnTo>
                    <a:pt x="7705" y="4317"/>
                  </a:lnTo>
                  <a:lnTo>
                    <a:pt x="7710" y="4331"/>
                  </a:lnTo>
                  <a:lnTo>
                    <a:pt x="7714" y="4346"/>
                  </a:lnTo>
                  <a:lnTo>
                    <a:pt x="7729" y="4384"/>
                  </a:lnTo>
                  <a:lnTo>
                    <a:pt x="7744" y="4422"/>
                  </a:lnTo>
                  <a:lnTo>
                    <a:pt x="7759" y="4460"/>
                  </a:lnTo>
                  <a:lnTo>
                    <a:pt x="7774" y="4498"/>
                  </a:lnTo>
                  <a:lnTo>
                    <a:pt x="7796" y="4546"/>
                  </a:lnTo>
                  <a:lnTo>
                    <a:pt x="7812" y="4581"/>
                  </a:lnTo>
                  <a:lnTo>
                    <a:pt x="7824" y="4606"/>
                  </a:lnTo>
                  <a:lnTo>
                    <a:pt x="7832" y="4622"/>
                  </a:lnTo>
                  <a:lnTo>
                    <a:pt x="7845" y="4651"/>
                  </a:lnTo>
                  <a:lnTo>
                    <a:pt x="7856" y="4678"/>
                  </a:lnTo>
                  <a:lnTo>
                    <a:pt x="7871" y="4712"/>
                  </a:lnTo>
                  <a:lnTo>
                    <a:pt x="7892" y="4763"/>
                  </a:lnTo>
                  <a:lnTo>
                    <a:pt x="7898" y="4779"/>
                  </a:lnTo>
                  <a:lnTo>
                    <a:pt x="7904" y="4797"/>
                  </a:lnTo>
                  <a:lnTo>
                    <a:pt x="7917" y="4824"/>
                  </a:lnTo>
                  <a:lnTo>
                    <a:pt x="7937" y="4875"/>
                  </a:lnTo>
                  <a:lnTo>
                    <a:pt x="7941" y="4883"/>
                  </a:lnTo>
                  <a:lnTo>
                    <a:pt x="7947" y="4892"/>
                  </a:lnTo>
                  <a:lnTo>
                    <a:pt x="7953" y="4906"/>
                  </a:lnTo>
                  <a:lnTo>
                    <a:pt x="7959" y="4921"/>
                  </a:lnTo>
                  <a:lnTo>
                    <a:pt x="7965" y="4936"/>
                  </a:lnTo>
                  <a:lnTo>
                    <a:pt x="7971" y="4950"/>
                  </a:lnTo>
                  <a:lnTo>
                    <a:pt x="7978" y="4964"/>
                  </a:lnTo>
                  <a:lnTo>
                    <a:pt x="7989" y="4985"/>
                  </a:lnTo>
                  <a:lnTo>
                    <a:pt x="8004" y="5014"/>
                  </a:lnTo>
                  <a:lnTo>
                    <a:pt x="8020" y="5047"/>
                  </a:lnTo>
                  <a:lnTo>
                    <a:pt x="8037" y="5080"/>
                  </a:lnTo>
                  <a:lnTo>
                    <a:pt x="8051" y="5109"/>
                  </a:lnTo>
                  <a:lnTo>
                    <a:pt x="8063" y="5133"/>
                  </a:lnTo>
                  <a:lnTo>
                    <a:pt x="8071" y="5148"/>
                  </a:lnTo>
                  <a:lnTo>
                    <a:pt x="8093" y="5196"/>
                  </a:lnTo>
                  <a:lnTo>
                    <a:pt x="8108" y="5230"/>
                  </a:lnTo>
                  <a:lnTo>
                    <a:pt x="8121" y="5257"/>
                  </a:lnTo>
                  <a:lnTo>
                    <a:pt x="8129" y="5277"/>
                  </a:lnTo>
                  <a:lnTo>
                    <a:pt x="8136" y="5291"/>
                  </a:lnTo>
                  <a:lnTo>
                    <a:pt x="8141" y="5303"/>
                  </a:lnTo>
                  <a:lnTo>
                    <a:pt x="8145" y="5315"/>
                  </a:lnTo>
                  <a:lnTo>
                    <a:pt x="8150" y="5328"/>
                  </a:lnTo>
                  <a:lnTo>
                    <a:pt x="8156" y="5345"/>
                  </a:lnTo>
                  <a:lnTo>
                    <a:pt x="8159" y="5356"/>
                  </a:lnTo>
                  <a:lnTo>
                    <a:pt x="8162" y="5362"/>
                  </a:lnTo>
                  <a:lnTo>
                    <a:pt x="8165" y="5370"/>
                  </a:lnTo>
                  <a:lnTo>
                    <a:pt x="8176" y="5420"/>
                  </a:lnTo>
                  <a:lnTo>
                    <a:pt x="8181" y="5447"/>
                  </a:lnTo>
                  <a:lnTo>
                    <a:pt x="8183" y="5460"/>
                  </a:lnTo>
                  <a:lnTo>
                    <a:pt x="8183" y="5468"/>
                  </a:lnTo>
                  <a:lnTo>
                    <a:pt x="8180" y="5479"/>
                  </a:lnTo>
                  <a:lnTo>
                    <a:pt x="8176" y="5489"/>
                  </a:lnTo>
                  <a:lnTo>
                    <a:pt x="8173" y="5500"/>
                  </a:lnTo>
                  <a:lnTo>
                    <a:pt x="8170" y="5511"/>
                  </a:lnTo>
                  <a:lnTo>
                    <a:pt x="8160" y="5523"/>
                  </a:lnTo>
                  <a:lnTo>
                    <a:pt x="8153" y="5530"/>
                  </a:lnTo>
                  <a:lnTo>
                    <a:pt x="8146" y="5537"/>
                  </a:lnTo>
                  <a:lnTo>
                    <a:pt x="8137" y="5545"/>
                  </a:lnTo>
                  <a:lnTo>
                    <a:pt x="8127" y="5553"/>
                  </a:lnTo>
                  <a:lnTo>
                    <a:pt x="8116" y="5560"/>
                  </a:lnTo>
                  <a:lnTo>
                    <a:pt x="8101" y="5570"/>
                  </a:lnTo>
                  <a:lnTo>
                    <a:pt x="8078" y="5586"/>
                  </a:lnTo>
                  <a:lnTo>
                    <a:pt x="8053" y="5599"/>
                  </a:lnTo>
                  <a:lnTo>
                    <a:pt x="8036" y="5607"/>
                  </a:lnTo>
                  <a:lnTo>
                    <a:pt x="8017" y="5616"/>
                  </a:lnTo>
                  <a:lnTo>
                    <a:pt x="7987" y="5629"/>
                  </a:lnTo>
                  <a:lnTo>
                    <a:pt x="7966" y="5637"/>
                  </a:lnTo>
                  <a:lnTo>
                    <a:pt x="7939" y="5645"/>
                  </a:lnTo>
                  <a:lnTo>
                    <a:pt x="7901" y="5658"/>
                  </a:lnTo>
                  <a:lnTo>
                    <a:pt x="7845" y="5677"/>
                  </a:lnTo>
                  <a:lnTo>
                    <a:pt x="7828" y="5684"/>
                  </a:lnTo>
                  <a:lnTo>
                    <a:pt x="7813" y="5690"/>
                  </a:lnTo>
                  <a:lnTo>
                    <a:pt x="7800" y="5695"/>
                  </a:lnTo>
                  <a:lnTo>
                    <a:pt x="7787" y="5701"/>
                  </a:lnTo>
                  <a:lnTo>
                    <a:pt x="7775" y="5704"/>
                  </a:lnTo>
                  <a:lnTo>
                    <a:pt x="7767" y="5707"/>
                  </a:lnTo>
                  <a:lnTo>
                    <a:pt x="7761" y="5709"/>
                  </a:lnTo>
                  <a:lnTo>
                    <a:pt x="7754" y="5711"/>
                  </a:lnTo>
                  <a:lnTo>
                    <a:pt x="7738" y="5721"/>
                  </a:lnTo>
                  <a:lnTo>
                    <a:pt x="7717" y="5730"/>
                  </a:lnTo>
                  <a:lnTo>
                    <a:pt x="7699" y="5740"/>
                  </a:lnTo>
                  <a:lnTo>
                    <a:pt x="7687" y="5747"/>
                  </a:lnTo>
                  <a:lnTo>
                    <a:pt x="7680" y="5749"/>
                  </a:lnTo>
                  <a:lnTo>
                    <a:pt x="7673" y="5754"/>
                  </a:lnTo>
                  <a:lnTo>
                    <a:pt x="7664" y="5759"/>
                  </a:lnTo>
                  <a:lnTo>
                    <a:pt x="7649" y="5770"/>
                  </a:lnTo>
                  <a:lnTo>
                    <a:pt x="7636" y="5783"/>
                  </a:lnTo>
                  <a:lnTo>
                    <a:pt x="7623" y="5797"/>
                  </a:lnTo>
                  <a:lnTo>
                    <a:pt x="7619" y="5804"/>
                  </a:lnTo>
                  <a:lnTo>
                    <a:pt x="7614" y="5812"/>
                  </a:lnTo>
                  <a:lnTo>
                    <a:pt x="7610" y="5820"/>
                  </a:lnTo>
                  <a:lnTo>
                    <a:pt x="7604" y="5827"/>
                  </a:lnTo>
                  <a:lnTo>
                    <a:pt x="7600" y="5845"/>
                  </a:lnTo>
                  <a:lnTo>
                    <a:pt x="7595" y="5861"/>
                  </a:lnTo>
                  <a:lnTo>
                    <a:pt x="7590" y="5878"/>
                  </a:lnTo>
                  <a:lnTo>
                    <a:pt x="7586" y="5895"/>
                  </a:lnTo>
                  <a:lnTo>
                    <a:pt x="7586" y="5904"/>
                  </a:lnTo>
                  <a:lnTo>
                    <a:pt x="7586" y="5914"/>
                  </a:lnTo>
                  <a:lnTo>
                    <a:pt x="7586" y="5924"/>
                  </a:lnTo>
                  <a:lnTo>
                    <a:pt x="7586" y="5934"/>
                  </a:lnTo>
                  <a:lnTo>
                    <a:pt x="7591" y="5965"/>
                  </a:lnTo>
                  <a:lnTo>
                    <a:pt x="7595" y="5984"/>
                  </a:lnTo>
                  <a:lnTo>
                    <a:pt x="7598" y="6002"/>
                  </a:lnTo>
                  <a:lnTo>
                    <a:pt x="7604" y="6024"/>
                  </a:lnTo>
                  <a:lnTo>
                    <a:pt x="7609" y="6035"/>
                  </a:lnTo>
                  <a:lnTo>
                    <a:pt x="7615" y="6046"/>
                  </a:lnTo>
                  <a:lnTo>
                    <a:pt x="7617" y="6057"/>
                  </a:lnTo>
                  <a:lnTo>
                    <a:pt x="7620" y="6069"/>
                  </a:lnTo>
                  <a:lnTo>
                    <a:pt x="7631" y="6094"/>
                  </a:lnTo>
                  <a:lnTo>
                    <a:pt x="7637" y="6108"/>
                  </a:lnTo>
                  <a:lnTo>
                    <a:pt x="7641" y="6116"/>
                  </a:lnTo>
                  <a:lnTo>
                    <a:pt x="7642" y="6120"/>
                  </a:lnTo>
                  <a:lnTo>
                    <a:pt x="7642" y="6129"/>
                  </a:lnTo>
                  <a:lnTo>
                    <a:pt x="7640" y="6138"/>
                  </a:lnTo>
                  <a:lnTo>
                    <a:pt x="7635" y="6141"/>
                  </a:lnTo>
                  <a:lnTo>
                    <a:pt x="7629" y="6145"/>
                  </a:lnTo>
                  <a:lnTo>
                    <a:pt x="7604" y="6156"/>
                  </a:lnTo>
                  <a:lnTo>
                    <a:pt x="7588" y="6161"/>
                  </a:lnTo>
                  <a:lnTo>
                    <a:pt x="7574" y="6166"/>
                  </a:lnTo>
                  <a:lnTo>
                    <a:pt x="7556" y="6171"/>
                  </a:lnTo>
                  <a:lnTo>
                    <a:pt x="7547" y="6175"/>
                  </a:lnTo>
                  <a:lnTo>
                    <a:pt x="7538" y="6180"/>
                  </a:lnTo>
                  <a:lnTo>
                    <a:pt x="7528" y="6185"/>
                  </a:lnTo>
                  <a:lnTo>
                    <a:pt x="7517" y="6190"/>
                  </a:lnTo>
                  <a:lnTo>
                    <a:pt x="7508" y="6197"/>
                  </a:lnTo>
                  <a:lnTo>
                    <a:pt x="7499" y="6204"/>
                  </a:lnTo>
                  <a:lnTo>
                    <a:pt x="7489" y="6210"/>
                  </a:lnTo>
                  <a:lnTo>
                    <a:pt x="7478" y="6217"/>
                  </a:lnTo>
                  <a:lnTo>
                    <a:pt x="7439" y="6255"/>
                  </a:lnTo>
                  <a:lnTo>
                    <a:pt x="7416" y="6278"/>
                  </a:lnTo>
                  <a:lnTo>
                    <a:pt x="7398" y="6295"/>
                  </a:lnTo>
                  <a:lnTo>
                    <a:pt x="7379" y="6317"/>
                  </a:lnTo>
                  <a:lnTo>
                    <a:pt x="7372" y="6326"/>
                  </a:lnTo>
                  <a:lnTo>
                    <a:pt x="7358" y="6339"/>
                  </a:lnTo>
                  <a:lnTo>
                    <a:pt x="7344" y="6354"/>
                  </a:lnTo>
                  <a:lnTo>
                    <a:pt x="7334" y="6362"/>
                  </a:lnTo>
                  <a:lnTo>
                    <a:pt x="7325" y="6370"/>
                  </a:lnTo>
                  <a:lnTo>
                    <a:pt x="7306" y="6384"/>
                  </a:lnTo>
                  <a:lnTo>
                    <a:pt x="7298" y="6387"/>
                  </a:lnTo>
                  <a:lnTo>
                    <a:pt x="7290" y="6391"/>
                  </a:lnTo>
                  <a:lnTo>
                    <a:pt x="7283" y="6397"/>
                  </a:lnTo>
                  <a:lnTo>
                    <a:pt x="7274" y="6401"/>
                  </a:lnTo>
                  <a:lnTo>
                    <a:pt x="7263" y="6403"/>
                  </a:lnTo>
                  <a:lnTo>
                    <a:pt x="7253" y="6405"/>
                  </a:lnTo>
                  <a:lnTo>
                    <a:pt x="7240" y="6407"/>
                  </a:lnTo>
                  <a:lnTo>
                    <a:pt x="7221" y="6410"/>
                  </a:lnTo>
                  <a:lnTo>
                    <a:pt x="7210" y="6410"/>
                  </a:lnTo>
                  <a:lnTo>
                    <a:pt x="7198" y="6410"/>
                  </a:lnTo>
                  <a:lnTo>
                    <a:pt x="7187" y="6410"/>
                  </a:lnTo>
                  <a:lnTo>
                    <a:pt x="7176" y="6410"/>
                  </a:lnTo>
                  <a:lnTo>
                    <a:pt x="7165" y="6409"/>
                  </a:lnTo>
                  <a:lnTo>
                    <a:pt x="7153" y="6407"/>
                  </a:lnTo>
                  <a:lnTo>
                    <a:pt x="7142" y="6406"/>
                  </a:lnTo>
                  <a:lnTo>
                    <a:pt x="7130" y="6405"/>
                  </a:lnTo>
                  <a:lnTo>
                    <a:pt x="7118" y="6405"/>
                  </a:lnTo>
                  <a:lnTo>
                    <a:pt x="7106" y="6407"/>
                  </a:lnTo>
                  <a:lnTo>
                    <a:pt x="7101" y="6409"/>
                  </a:lnTo>
                  <a:lnTo>
                    <a:pt x="7095" y="6413"/>
                  </a:lnTo>
                  <a:lnTo>
                    <a:pt x="7093" y="6418"/>
                  </a:lnTo>
                  <a:lnTo>
                    <a:pt x="7090" y="6424"/>
                  </a:lnTo>
                  <a:lnTo>
                    <a:pt x="7090" y="6439"/>
                  </a:lnTo>
                  <a:lnTo>
                    <a:pt x="7091" y="6454"/>
                  </a:lnTo>
                  <a:lnTo>
                    <a:pt x="7094" y="6460"/>
                  </a:lnTo>
                  <a:lnTo>
                    <a:pt x="7098" y="6466"/>
                  </a:lnTo>
                  <a:lnTo>
                    <a:pt x="7107" y="6474"/>
                  </a:lnTo>
                  <a:lnTo>
                    <a:pt x="7116" y="6481"/>
                  </a:lnTo>
                  <a:lnTo>
                    <a:pt x="7128" y="6486"/>
                  </a:lnTo>
                  <a:lnTo>
                    <a:pt x="7139" y="6490"/>
                  </a:lnTo>
                  <a:lnTo>
                    <a:pt x="7168" y="6490"/>
                  </a:lnTo>
                  <a:lnTo>
                    <a:pt x="7197" y="6490"/>
                  </a:lnTo>
                  <a:lnTo>
                    <a:pt x="7228" y="6490"/>
                  </a:lnTo>
                  <a:lnTo>
                    <a:pt x="7258" y="6490"/>
                  </a:lnTo>
                  <a:lnTo>
                    <a:pt x="7272" y="6487"/>
                  </a:lnTo>
                  <a:lnTo>
                    <a:pt x="7288" y="6483"/>
                  </a:lnTo>
                  <a:lnTo>
                    <a:pt x="7302" y="6476"/>
                  </a:lnTo>
                  <a:lnTo>
                    <a:pt x="7317" y="6469"/>
                  </a:lnTo>
                  <a:lnTo>
                    <a:pt x="7339" y="6455"/>
                  </a:lnTo>
                  <a:lnTo>
                    <a:pt x="7360" y="6440"/>
                  </a:lnTo>
                  <a:lnTo>
                    <a:pt x="7382" y="6425"/>
                  </a:lnTo>
                  <a:lnTo>
                    <a:pt x="7405" y="6410"/>
                  </a:lnTo>
                  <a:lnTo>
                    <a:pt x="7413" y="6400"/>
                  </a:lnTo>
                  <a:lnTo>
                    <a:pt x="7432" y="6382"/>
                  </a:lnTo>
                  <a:lnTo>
                    <a:pt x="7444" y="6370"/>
                  </a:lnTo>
                  <a:lnTo>
                    <a:pt x="7455" y="6358"/>
                  </a:lnTo>
                  <a:lnTo>
                    <a:pt x="7467" y="6344"/>
                  </a:lnTo>
                  <a:lnTo>
                    <a:pt x="7478" y="6331"/>
                  </a:lnTo>
                  <a:lnTo>
                    <a:pt x="7501" y="6313"/>
                  </a:lnTo>
                  <a:lnTo>
                    <a:pt x="7515" y="6301"/>
                  </a:lnTo>
                  <a:lnTo>
                    <a:pt x="7525" y="6295"/>
                  </a:lnTo>
                  <a:lnTo>
                    <a:pt x="7536" y="6287"/>
                  </a:lnTo>
                  <a:lnTo>
                    <a:pt x="7546" y="6283"/>
                  </a:lnTo>
                  <a:lnTo>
                    <a:pt x="7558" y="6278"/>
                  </a:lnTo>
                  <a:lnTo>
                    <a:pt x="7570" y="6271"/>
                  </a:lnTo>
                  <a:lnTo>
                    <a:pt x="7582" y="6266"/>
                  </a:lnTo>
                  <a:lnTo>
                    <a:pt x="7590" y="6264"/>
                  </a:lnTo>
                  <a:lnTo>
                    <a:pt x="7598" y="6262"/>
                  </a:lnTo>
                  <a:lnTo>
                    <a:pt x="7607" y="6259"/>
                  </a:lnTo>
                  <a:lnTo>
                    <a:pt x="7616" y="6257"/>
                  </a:lnTo>
                  <a:lnTo>
                    <a:pt x="7625" y="6256"/>
                  </a:lnTo>
                  <a:lnTo>
                    <a:pt x="7634" y="6255"/>
                  </a:lnTo>
                  <a:lnTo>
                    <a:pt x="7645" y="6254"/>
                  </a:lnTo>
                  <a:lnTo>
                    <a:pt x="7655" y="6253"/>
                  </a:lnTo>
                  <a:lnTo>
                    <a:pt x="7664" y="6255"/>
                  </a:lnTo>
                  <a:lnTo>
                    <a:pt x="7670" y="6257"/>
                  </a:lnTo>
                  <a:lnTo>
                    <a:pt x="7673" y="6259"/>
                  </a:lnTo>
                  <a:lnTo>
                    <a:pt x="7677" y="6262"/>
                  </a:lnTo>
                  <a:lnTo>
                    <a:pt x="7679" y="6264"/>
                  </a:lnTo>
                  <a:lnTo>
                    <a:pt x="7681" y="6267"/>
                  </a:lnTo>
                  <a:lnTo>
                    <a:pt x="7680" y="6277"/>
                  </a:lnTo>
                  <a:lnTo>
                    <a:pt x="7679" y="6287"/>
                  </a:lnTo>
                  <a:lnTo>
                    <a:pt x="7672" y="6297"/>
                  </a:lnTo>
                  <a:lnTo>
                    <a:pt x="7665" y="6308"/>
                  </a:lnTo>
                  <a:lnTo>
                    <a:pt x="7642" y="6328"/>
                  </a:lnTo>
                  <a:lnTo>
                    <a:pt x="7625" y="6341"/>
                  </a:lnTo>
                  <a:lnTo>
                    <a:pt x="7610" y="6354"/>
                  </a:lnTo>
                  <a:lnTo>
                    <a:pt x="7586" y="6371"/>
                  </a:lnTo>
                  <a:lnTo>
                    <a:pt x="7582" y="6373"/>
                  </a:lnTo>
                  <a:lnTo>
                    <a:pt x="7577" y="6375"/>
                  </a:lnTo>
                  <a:lnTo>
                    <a:pt x="7574" y="6380"/>
                  </a:lnTo>
                  <a:lnTo>
                    <a:pt x="7570" y="6385"/>
                  </a:lnTo>
                  <a:lnTo>
                    <a:pt x="7568" y="6394"/>
                  </a:lnTo>
                  <a:lnTo>
                    <a:pt x="7566" y="6402"/>
                  </a:lnTo>
                  <a:lnTo>
                    <a:pt x="7569" y="6416"/>
                  </a:lnTo>
                  <a:lnTo>
                    <a:pt x="7573" y="6427"/>
                  </a:lnTo>
                  <a:lnTo>
                    <a:pt x="7581" y="6434"/>
                  </a:lnTo>
                  <a:lnTo>
                    <a:pt x="7590" y="6443"/>
                  </a:lnTo>
                  <a:lnTo>
                    <a:pt x="7602" y="6450"/>
                  </a:lnTo>
                  <a:lnTo>
                    <a:pt x="7612" y="6457"/>
                  </a:lnTo>
                  <a:lnTo>
                    <a:pt x="7624" y="6467"/>
                  </a:lnTo>
                  <a:lnTo>
                    <a:pt x="7645" y="6483"/>
                  </a:lnTo>
                  <a:lnTo>
                    <a:pt x="7650" y="6491"/>
                  </a:lnTo>
                  <a:lnTo>
                    <a:pt x="7656" y="6498"/>
                  </a:lnTo>
                  <a:lnTo>
                    <a:pt x="7661" y="6506"/>
                  </a:lnTo>
                  <a:lnTo>
                    <a:pt x="7667" y="6514"/>
                  </a:lnTo>
                  <a:lnTo>
                    <a:pt x="7667" y="6525"/>
                  </a:lnTo>
                  <a:lnTo>
                    <a:pt x="7667" y="6536"/>
                  </a:lnTo>
                  <a:lnTo>
                    <a:pt x="7659" y="6545"/>
                  </a:lnTo>
                  <a:lnTo>
                    <a:pt x="7653" y="6551"/>
                  </a:lnTo>
                  <a:lnTo>
                    <a:pt x="7646" y="6557"/>
                  </a:lnTo>
                  <a:lnTo>
                    <a:pt x="7635" y="6565"/>
                  </a:lnTo>
                  <a:lnTo>
                    <a:pt x="7625" y="6569"/>
                  </a:lnTo>
                  <a:lnTo>
                    <a:pt x="7617" y="6572"/>
                  </a:lnTo>
                  <a:lnTo>
                    <a:pt x="7609" y="6574"/>
                  </a:lnTo>
                  <a:lnTo>
                    <a:pt x="7595" y="6577"/>
                  </a:lnTo>
                  <a:lnTo>
                    <a:pt x="7587" y="6577"/>
                  </a:lnTo>
                  <a:lnTo>
                    <a:pt x="7579" y="6577"/>
                  </a:lnTo>
                  <a:lnTo>
                    <a:pt x="7571" y="6577"/>
                  </a:lnTo>
                  <a:lnTo>
                    <a:pt x="7563" y="6577"/>
                  </a:lnTo>
                  <a:lnTo>
                    <a:pt x="7550" y="6574"/>
                  </a:lnTo>
                  <a:lnTo>
                    <a:pt x="7538" y="6572"/>
                  </a:lnTo>
                  <a:lnTo>
                    <a:pt x="7525" y="6570"/>
                  </a:lnTo>
                  <a:lnTo>
                    <a:pt x="7511" y="6568"/>
                  </a:lnTo>
                  <a:lnTo>
                    <a:pt x="7496" y="6561"/>
                  </a:lnTo>
                  <a:lnTo>
                    <a:pt x="7487" y="6557"/>
                  </a:lnTo>
                  <a:lnTo>
                    <a:pt x="7482" y="6556"/>
                  </a:lnTo>
                  <a:lnTo>
                    <a:pt x="7477" y="6555"/>
                  </a:lnTo>
                  <a:lnTo>
                    <a:pt x="7467" y="6548"/>
                  </a:lnTo>
                  <a:lnTo>
                    <a:pt x="7457" y="6543"/>
                  </a:lnTo>
                  <a:lnTo>
                    <a:pt x="7447" y="6537"/>
                  </a:lnTo>
                  <a:lnTo>
                    <a:pt x="7437" y="6530"/>
                  </a:lnTo>
                  <a:lnTo>
                    <a:pt x="7428" y="6527"/>
                  </a:lnTo>
                  <a:lnTo>
                    <a:pt x="7418" y="6523"/>
                  </a:lnTo>
                  <a:lnTo>
                    <a:pt x="7409" y="6519"/>
                  </a:lnTo>
                  <a:lnTo>
                    <a:pt x="7398" y="6514"/>
                  </a:lnTo>
                  <a:lnTo>
                    <a:pt x="7390" y="6514"/>
                  </a:lnTo>
                  <a:lnTo>
                    <a:pt x="7382" y="6514"/>
                  </a:lnTo>
                  <a:lnTo>
                    <a:pt x="7374" y="6514"/>
                  </a:lnTo>
                  <a:lnTo>
                    <a:pt x="7366" y="6514"/>
                  </a:lnTo>
                  <a:lnTo>
                    <a:pt x="7354" y="6519"/>
                  </a:lnTo>
                  <a:lnTo>
                    <a:pt x="7341" y="6525"/>
                  </a:lnTo>
                  <a:lnTo>
                    <a:pt x="7336" y="6531"/>
                  </a:lnTo>
                  <a:lnTo>
                    <a:pt x="7333" y="6535"/>
                  </a:lnTo>
                  <a:lnTo>
                    <a:pt x="7330" y="6540"/>
                  </a:lnTo>
                  <a:lnTo>
                    <a:pt x="7327" y="6548"/>
                  </a:lnTo>
                  <a:lnTo>
                    <a:pt x="7327" y="6555"/>
                  </a:lnTo>
                  <a:lnTo>
                    <a:pt x="7327" y="6562"/>
                  </a:lnTo>
                  <a:lnTo>
                    <a:pt x="7333" y="6574"/>
                  </a:lnTo>
                  <a:lnTo>
                    <a:pt x="7341" y="6585"/>
                  </a:lnTo>
                  <a:lnTo>
                    <a:pt x="7350" y="6591"/>
                  </a:lnTo>
                  <a:lnTo>
                    <a:pt x="7359" y="6598"/>
                  </a:lnTo>
                  <a:lnTo>
                    <a:pt x="7369" y="6604"/>
                  </a:lnTo>
                  <a:lnTo>
                    <a:pt x="7377" y="6611"/>
                  </a:lnTo>
                  <a:lnTo>
                    <a:pt x="7387" y="6616"/>
                  </a:lnTo>
                  <a:lnTo>
                    <a:pt x="7397" y="6621"/>
                  </a:lnTo>
                  <a:lnTo>
                    <a:pt x="7408" y="6626"/>
                  </a:lnTo>
                  <a:lnTo>
                    <a:pt x="7418" y="6631"/>
                  </a:lnTo>
                  <a:lnTo>
                    <a:pt x="7439" y="6638"/>
                  </a:lnTo>
                  <a:lnTo>
                    <a:pt x="7454" y="6641"/>
                  </a:lnTo>
                  <a:lnTo>
                    <a:pt x="7465" y="6645"/>
                  </a:lnTo>
                  <a:lnTo>
                    <a:pt x="7482" y="6650"/>
                  </a:lnTo>
                  <a:lnTo>
                    <a:pt x="7503" y="6652"/>
                  </a:lnTo>
                  <a:lnTo>
                    <a:pt x="7516" y="6654"/>
                  </a:lnTo>
                  <a:lnTo>
                    <a:pt x="7526" y="6656"/>
                  </a:lnTo>
                  <a:lnTo>
                    <a:pt x="7537" y="6659"/>
                  </a:lnTo>
                  <a:lnTo>
                    <a:pt x="7538" y="6661"/>
                  </a:lnTo>
                  <a:lnTo>
                    <a:pt x="7540" y="6664"/>
                  </a:lnTo>
                  <a:lnTo>
                    <a:pt x="7540" y="6670"/>
                  </a:lnTo>
                  <a:lnTo>
                    <a:pt x="7538" y="6677"/>
                  </a:lnTo>
                  <a:lnTo>
                    <a:pt x="7515" y="6716"/>
                  </a:lnTo>
                  <a:lnTo>
                    <a:pt x="7502" y="6739"/>
                  </a:lnTo>
                  <a:lnTo>
                    <a:pt x="7492" y="6757"/>
                  </a:lnTo>
                  <a:lnTo>
                    <a:pt x="7481" y="6779"/>
                  </a:lnTo>
                  <a:lnTo>
                    <a:pt x="7474" y="6801"/>
                  </a:lnTo>
                  <a:lnTo>
                    <a:pt x="7469" y="6821"/>
                  </a:lnTo>
                  <a:lnTo>
                    <a:pt x="7464" y="6842"/>
                  </a:lnTo>
                  <a:lnTo>
                    <a:pt x="7458" y="6864"/>
                  </a:lnTo>
                  <a:lnTo>
                    <a:pt x="7457" y="6876"/>
                  </a:lnTo>
                  <a:lnTo>
                    <a:pt x="7457" y="6894"/>
                  </a:lnTo>
                  <a:lnTo>
                    <a:pt x="7456" y="6931"/>
                  </a:lnTo>
                  <a:lnTo>
                    <a:pt x="7456" y="7001"/>
                  </a:lnTo>
                  <a:lnTo>
                    <a:pt x="7461" y="7038"/>
                  </a:lnTo>
                  <a:lnTo>
                    <a:pt x="7464" y="7066"/>
                  </a:lnTo>
                  <a:lnTo>
                    <a:pt x="7467" y="7092"/>
                  </a:lnTo>
                  <a:lnTo>
                    <a:pt x="7470" y="7122"/>
                  </a:lnTo>
                  <a:lnTo>
                    <a:pt x="7470" y="7138"/>
                  </a:lnTo>
                  <a:lnTo>
                    <a:pt x="7470" y="7155"/>
                  </a:lnTo>
                  <a:lnTo>
                    <a:pt x="7470" y="7172"/>
                  </a:lnTo>
                  <a:lnTo>
                    <a:pt x="7470" y="7188"/>
                  </a:lnTo>
                  <a:lnTo>
                    <a:pt x="7468" y="7200"/>
                  </a:lnTo>
                  <a:lnTo>
                    <a:pt x="7467" y="7212"/>
                  </a:lnTo>
                  <a:lnTo>
                    <a:pt x="7466" y="7224"/>
                  </a:lnTo>
                  <a:lnTo>
                    <a:pt x="7465" y="7237"/>
                  </a:lnTo>
                  <a:lnTo>
                    <a:pt x="7462" y="7246"/>
                  </a:lnTo>
                  <a:lnTo>
                    <a:pt x="7458" y="7257"/>
                  </a:lnTo>
                  <a:lnTo>
                    <a:pt x="7456" y="7270"/>
                  </a:lnTo>
                  <a:lnTo>
                    <a:pt x="7454" y="7284"/>
                  </a:lnTo>
                  <a:lnTo>
                    <a:pt x="7451" y="7298"/>
                  </a:lnTo>
                  <a:lnTo>
                    <a:pt x="7449" y="7312"/>
                  </a:lnTo>
                  <a:lnTo>
                    <a:pt x="7445" y="7324"/>
                  </a:lnTo>
                  <a:lnTo>
                    <a:pt x="7439" y="7336"/>
                  </a:lnTo>
                  <a:lnTo>
                    <a:pt x="7435" y="7347"/>
                  </a:lnTo>
                  <a:lnTo>
                    <a:pt x="7431" y="7360"/>
                  </a:lnTo>
                  <a:lnTo>
                    <a:pt x="7416" y="7385"/>
                  </a:lnTo>
                  <a:lnTo>
                    <a:pt x="7409" y="7399"/>
                  </a:lnTo>
                  <a:lnTo>
                    <a:pt x="7405" y="7404"/>
                  </a:lnTo>
                  <a:lnTo>
                    <a:pt x="7402" y="7406"/>
                  </a:lnTo>
                  <a:lnTo>
                    <a:pt x="7393" y="7416"/>
                  </a:lnTo>
                  <a:lnTo>
                    <a:pt x="7385" y="7427"/>
                  </a:lnTo>
                  <a:lnTo>
                    <a:pt x="7372" y="7440"/>
                  </a:lnTo>
                  <a:lnTo>
                    <a:pt x="7357" y="7452"/>
                  </a:lnTo>
                  <a:lnTo>
                    <a:pt x="7344" y="7464"/>
                  </a:lnTo>
                  <a:lnTo>
                    <a:pt x="7331" y="7478"/>
                  </a:lnTo>
                  <a:lnTo>
                    <a:pt x="7304" y="7496"/>
                  </a:lnTo>
                  <a:lnTo>
                    <a:pt x="7284" y="7510"/>
                  </a:lnTo>
                  <a:lnTo>
                    <a:pt x="7266" y="7522"/>
                  </a:lnTo>
                  <a:lnTo>
                    <a:pt x="7251" y="7532"/>
                  </a:lnTo>
                  <a:lnTo>
                    <a:pt x="7236" y="7541"/>
                  </a:lnTo>
                  <a:lnTo>
                    <a:pt x="7220" y="7551"/>
                  </a:lnTo>
                  <a:lnTo>
                    <a:pt x="7200" y="7564"/>
                  </a:lnTo>
                  <a:lnTo>
                    <a:pt x="7176" y="7579"/>
                  </a:lnTo>
                  <a:lnTo>
                    <a:pt x="7164" y="7584"/>
                  </a:lnTo>
                  <a:lnTo>
                    <a:pt x="7143" y="7595"/>
                  </a:lnTo>
                  <a:lnTo>
                    <a:pt x="7109" y="7611"/>
                  </a:lnTo>
                  <a:lnTo>
                    <a:pt x="7058" y="7635"/>
                  </a:lnTo>
                  <a:lnTo>
                    <a:pt x="7042" y="7640"/>
                  </a:lnTo>
                  <a:lnTo>
                    <a:pt x="7025" y="7646"/>
                  </a:lnTo>
                  <a:lnTo>
                    <a:pt x="7000" y="7654"/>
                  </a:lnTo>
                  <a:lnTo>
                    <a:pt x="6963" y="7666"/>
                  </a:lnTo>
                  <a:lnTo>
                    <a:pt x="6943" y="7671"/>
                  </a:lnTo>
                  <a:lnTo>
                    <a:pt x="6930" y="7675"/>
                  </a:lnTo>
                  <a:lnTo>
                    <a:pt x="6918" y="7679"/>
                  </a:lnTo>
                  <a:lnTo>
                    <a:pt x="6903" y="7684"/>
                  </a:lnTo>
                  <a:lnTo>
                    <a:pt x="6889" y="7686"/>
                  </a:lnTo>
                  <a:lnTo>
                    <a:pt x="6873" y="7688"/>
                  </a:lnTo>
                  <a:lnTo>
                    <a:pt x="6859" y="7691"/>
                  </a:lnTo>
                  <a:lnTo>
                    <a:pt x="6843" y="7693"/>
                  </a:lnTo>
                  <a:lnTo>
                    <a:pt x="6829" y="7697"/>
                  </a:lnTo>
                  <a:lnTo>
                    <a:pt x="6813" y="7703"/>
                  </a:lnTo>
                  <a:lnTo>
                    <a:pt x="6787" y="7705"/>
                  </a:lnTo>
                  <a:lnTo>
                    <a:pt x="6761" y="7707"/>
                  </a:lnTo>
                  <a:lnTo>
                    <a:pt x="6736" y="7710"/>
                  </a:lnTo>
                  <a:lnTo>
                    <a:pt x="6709" y="7714"/>
                  </a:lnTo>
                  <a:lnTo>
                    <a:pt x="6695" y="7717"/>
                  </a:lnTo>
                  <a:lnTo>
                    <a:pt x="6679" y="7721"/>
                  </a:lnTo>
                  <a:lnTo>
                    <a:pt x="6658" y="7721"/>
                  </a:lnTo>
                  <a:lnTo>
                    <a:pt x="6637" y="7721"/>
                  </a:lnTo>
                  <a:lnTo>
                    <a:pt x="6617" y="7721"/>
                  </a:lnTo>
                  <a:lnTo>
                    <a:pt x="6596" y="7722"/>
                  </a:lnTo>
                  <a:lnTo>
                    <a:pt x="6575" y="7722"/>
                  </a:lnTo>
                  <a:lnTo>
                    <a:pt x="6554" y="7722"/>
                  </a:lnTo>
                  <a:lnTo>
                    <a:pt x="6533" y="7722"/>
                  </a:lnTo>
                  <a:lnTo>
                    <a:pt x="6512" y="772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hf hdr="0" ftr="0"/>
  <p:txStyles>
    <p:titleStyle>
      <a:lvl1pPr marL="198438" indent="-198438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3200" b="1">
          <a:solidFill>
            <a:srgbClr val="004A4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198438" indent="-198438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200" b="1">
          <a:solidFill>
            <a:srgbClr val="004A4A"/>
          </a:solidFill>
          <a:latin typeface="Arial;Helvetica" charset="0"/>
          <a:ea typeface="Arial Unicode MS" pitchFamily="34" charset="-128"/>
          <a:cs typeface="Arial Unicode MS" pitchFamily="34" charset="-128"/>
        </a:defRPr>
      </a:lvl2pPr>
      <a:lvl3pPr marL="198438" indent="-198438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200" b="1">
          <a:solidFill>
            <a:srgbClr val="004A4A"/>
          </a:solidFill>
          <a:latin typeface="Arial;Helvetica" charset="0"/>
          <a:ea typeface="Arial Unicode MS" pitchFamily="34" charset="-128"/>
          <a:cs typeface="Arial Unicode MS" pitchFamily="34" charset="-128"/>
        </a:defRPr>
      </a:lvl3pPr>
      <a:lvl4pPr marL="198438" indent="-198438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200" b="1">
          <a:solidFill>
            <a:srgbClr val="004A4A"/>
          </a:solidFill>
          <a:latin typeface="Arial;Helvetica" charset="0"/>
          <a:ea typeface="Arial Unicode MS" pitchFamily="34" charset="-128"/>
          <a:cs typeface="Arial Unicode MS" pitchFamily="34" charset="-128"/>
        </a:defRPr>
      </a:lvl4pPr>
      <a:lvl5pPr marL="198438" indent="-198438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200" b="1">
          <a:solidFill>
            <a:srgbClr val="004A4A"/>
          </a:solidFill>
          <a:latin typeface="Arial;Helvetica" charset="0"/>
          <a:ea typeface="Arial Unicode MS" pitchFamily="34" charset="-128"/>
          <a:cs typeface="Arial Unicode MS" pitchFamily="34" charset="-128"/>
        </a:defRPr>
      </a:lvl5pPr>
      <a:lvl6pPr marL="15367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charset="0"/>
          <a:ea typeface="Arial Unicode MS" pitchFamily="34" charset="-128"/>
          <a:cs typeface="Arial Unicode MS" pitchFamily="34" charset="-128"/>
        </a:defRPr>
      </a:lvl6pPr>
      <a:lvl7pPr marL="19939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charset="0"/>
          <a:ea typeface="Arial Unicode MS" pitchFamily="34" charset="-128"/>
          <a:cs typeface="Arial Unicode MS" pitchFamily="34" charset="-128"/>
        </a:defRPr>
      </a:lvl7pPr>
      <a:lvl8pPr marL="24511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charset="0"/>
          <a:ea typeface="Arial Unicode MS" pitchFamily="34" charset="-128"/>
          <a:cs typeface="Arial Unicode MS" pitchFamily="34" charset="-128"/>
        </a:defRPr>
      </a:lvl8pPr>
      <a:lvl9pPr marL="2908300" indent="-215900" algn="l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pitchFamily="2" charset="0"/>
        <a:defRPr sz="4400">
          <a:solidFill>
            <a:srgbClr val="000000"/>
          </a:solidFill>
          <a:latin typeface="Times New Roman" charset="0"/>
          <a:ea typeface="Arial Unicode MS" pitchFamily="34" charset="-128"/>
          <a:cs typeface="Arial Unicode MS" pitchFamily="34" charset="-128"/>
        </a:defRPr>
      </a:lvl9pPr>
    </p:titleStyle>
    <p:bodyStyle>
      <a:lvl1pPr marL="471488" indent="-406400" algn="l" defTabSz="449263" rtl="0" eaLnBrk="1" fontAlgn="base" hangingPunct="1">
        <a:spcBef>
          <a:spcPct val="0"/>
        </a:spcBef>
        <a:spcAft>
          <a:spcPts val="1338"/>
        </a:spcAft>
        <a:buClr>
          <a:srgbClr val="008080"/>
        </a:buClr>
        <a:buSzPct val="60000"/>
        <a:buFont typeface="StarSymbol" pitchFamily="2" charset="0"/>
        <a:buChar char="■"/>
        <a:defRPr sz="30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4538" indent="-403225" algn="l" defTabSz="449263" rtl="0" eaLnBrk="1" fontAlgn="base" hangingPunct="1">
        <a:spcBef>
          <a:spcPct val="0"/>
        </a:spcBef>
        <a:spcAft>
          <a:spcPts val="1075"/>
        </a:spcAft>
        <a:buClr>
          <a:srgbClr val="008080"/>
        </a:buClr>
        <a:buSzPct val="60000"/>
        <a:buFont typeface="StarSymbol" pitchFamily="2" charset="0"/>
        <a:buChar char="■"/>
        <a:defRPr sz="27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019175" indent="-406400" algn="l" defTabSz="449263" rtl="0" eaLnBrk="1" fontAlgn="base" hangingPunct="1">
        <a:spcBef>
          <a:spcPct val="0"/>
        </a:spcBef>
        <a:spcAft>
          <a:spcPts val="813"/>
        </a:spcAft>
        <a:buClr>
          <a:srgbClr val="008080"/>
        </a:buClr>
        <a:buSzPct val="60000"/>
        <a:buFont typeface="StarSymbol" pitchFamily="2" charset="0"/>
        <a:buChar char="■"/>
        <a:defRPr sz="23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292225" indent="-404813" algn="l" defTabSz="449263" rtl="0" eaLnBrk="1" fontAlgn="base" hangingPunct="1">
        <a:spcBef>
          <a:spcPct val="0"/>
        </a:spcBef>
        <a:spcAft>
          <a:spcPts val="538"/>
        </a:spcAft>
        <a:buClr>
          <a:srgbClr val="008080"/>
        </a:buClr>
        <a:buSzPct val="60000"/>
        <a:buFont typeface="StarSymbol" pitchFamily="2" charset="0"/>
        <a:buChar char="■"/>
        <a:defRPr sz="19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566863" indent="-407988" algn="l" defTabSz="449263" rtl="0" eaLnBrk="1" fontAlgn="base" hangingPunct="1">
        <a:spcBef>
          <a:spcPct val="0"/>
        </a:spcBef>
        <a:spcAft>
          <a:spcPts val="263"/>
        </a:spcAft>
        <a:buClr>
          <a:srgbClr val="008080"/>
        </a:buClr>
        <a:buSzPct val="60000"/>
        <a:buFont typeface="StarSymbol" pitchFamily="2" charset="0"/>
        <a:buChar char="■"/>
        <a:defRPr sz="1900">
          <a:solidFill>
            <a:srgbClr val="00000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024063" indent="-407988" algn="l" defTabSz="449263" rtl="0" eaLnBrk="1" fontAlgn="base" hangingPunct="1">
        <a:spcBef>
          <a:spcPct val="0"/>
        </a:spcBef>
        <a:spcAft>
          <a:spcPts val="263"/>
        </a:spcAft>
        <a:buClr>
          <a:srgbClr val="008080"/>
        </a:buClr>
        <a:buSzPct val="60000"/>
        <a:buFont typeface="StarSymbol" pitchFamily="2" charset="0"/>
        <a:buChar char="■"/>
        <a:defRPr sz="1900">
          <a:solidFill>
            <a:srgbClr val="000000"/>
          </a:solidFill>
          <a:latin typeface="+mn-lt"/>
          <a:ea typeface="+mn-ea"/>
          <a:cs typeface="+mn-cs"/>
        </a:defRPr>
      </a:lvl6pPr>
      <a:lvl7pPr marL="2481263" indent="-407988" algn="l" defTabSz="449263" rtl="0" eaLnBrk="1" fontAlgn="base" hangingPunct="1">
        <a:spcBef>
          <a:spcPct val="0"/>
        </a:spcBef>
        <a:spcAft>
          <a:spcPts val="263"/>
        </a:spcAft>
        <a:buClr>
          <a:srgbClr val="008080"/>
        </a:buClr>
        <a:buSzPct val="60000"/>
        <a:buFont typeface="StarSymbol" pitchFamily="2" charset="0"/>
        <a:buChar char="■"/>
        <a:defRPr sz="1900">
          <a:solidFill>
            <a:srgbClr val="000000"/>
          </a:solidFill>
          <a:latin typeface="+mn-lt"/>
          <a:ea typeface="+mn-ea"/>
          <a:cs typeface="+mn-cs"/>
        </a:defRPr>
      </a:lvl7pPr>
      <a:lvl8pPr marL="2938463" indent="-407988" algn="l" defTabSz="449263" rtl="0" eaLnBrk="1" fontAlgn="base" hangingPunct="1">
        <a:spcBef>
          <a:spcPct val="0"/>
        </a:spcBef>
        <a:spcAft>
          <a:spcPts val="263"/>
        </a:spcAft>
        <a:buClr>
          <a:srgbClr val="008080"/>
        </a:buClr>
        <a:buSzPct val="60000"/>
        <a:buFont typeface="StarSymbol" pitchFamily="2" charset="0"/>
        <a:buChar char="■"/>
        <a:defRPr sz="1900">
          <a:solidFill>
            <a:srgbClr val="000000"/>
          </a:solidFill>
          <a:latin typeface="+mn-lt"/>
          <a:ea typeface="+mn-ea"/>
          <a:cs typeface="+mn-cs"/>
        </a:defRPr>
      </a:lvl8pPr>
      <a:lvl9pPr marL="3395663" indent="-407988" algn="l" defTabSz="449263" rtl="0" eaLnBrk="1" fontAlgn="base" hangingPunct="1">
        <a:spcBef>
          <a:spcPct val="0"/>
        </a:spcBef>
        <a:spcAft>
          <a:spcPts val="263"/>
        </a:spcAft>
        <a:buClr>
          <a:srgbClr val="008080"/>
        </a:buClr>
        <a:buSzPct val="60000"/>
        <a:buFont typeface="StarSymbol" pitchFamily="2" charset="0"/>
        <a:buChar char="■"/>
        <a:defRPr sz="19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282" y="2708920"/>
            <a:ext cx="8145463" cy="1281113"/>
          </a:xfrm>
          <a:noFill/>
        </p:spPr>
        <p:txBody>
          <a:bodyPr/>
          <a:lstStyle/>
          <a:p>
            <a:r>
              <a:rPr lang="de-DE" sz="5400" i="1" u="sng" dirty="0" smtClean="0">
                <a:solidFill>
                  <a:srgbClr val="C00000"/>
                </a:solidFill>
              </a:rPr>
              <a:t>BMG</a:t>
            </a:r>
            <a:r>
              <a:rPr lang="de-DE" sz="4000" i="1" u="sng" dirty="0" smtClean="0"/>
              <a:t> CHAMBER DESIGN</a:t>
            </a:r>
            <a:endParaRPr lang="de-DE" sz="4000" i="1" u="sng" dirty="0"/>
          </a:p>
        </p:txBody>
      </p:sp>
    </p:spTree>
    <p:extLst>
      <p:ext uri="{BB962C8B-B14F-4D97-AF65-F5344CB8AC3E}">
        <p14:creationId xmlns:p14="http://schemas.microsoft.com/office/powerpoint/2010/main" val="84396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99392"/>
            <a:ext cx="8145463" cy="980727"/>
          </a:xfrm>
        </p:spPr>
        <p:txBody>
          <a:bodyPr/>
          <a:lstStyle/>
          <a:p>
            <a:r>
              <a:rPr lang="en-GB" i="1" dirty="0" smtClean="0"/>
              <a:t>One of chambers (BMG-3C12)</a:t>
            </a:r>
            <a:endParaRPr lang="en-GB" i="1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8050138" cy="6104938"/>
          </a:xfrm>
        </p:spPr>
      </p:pic>
      <p:sp>
        <p:nvSpPr>
          <p:cNvPr id="3" name="Textfeld 2"/>
          <p:cNvSpPr txBox="1"/>
          <p:nvPr/>
        </p:nvSpPr>
        <p:spPr>
          <a:xfrm>
            <a:off x="4894132" y="764704"/>
            <a:ext cx="3153486" cy="1403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000" dirty="0" smtClean="0"/>
              <a:t>Protective Cover with Survey Target Supports</a:t>
            </a:r>
          </a:p>
          <a:p>
            <a:pPr algn="ctr">
              <a:buNone/>
            </a:pPr>
            <a:r>
              <a:rPr lang="en-GB" sz="2000" dirty="0" smtClean="0"/>
              <a:t>(10mm Al honeycomb by </a:t>
            </a:r>
            <a:r>
              <a:rPr lang="en-GB" sz="2000" b="1" i="1" dirty="0" smtClean="0">
                <a:solidFill>
                  <a:srgbClr val="C00000"/>
                </a:solidFill>
              </a:rPr>
              <a:t>ALUCORE</a:t>
            </a:r>
            <a:r>
              <a:rPr lang="en-GB" sz="2000" dirty="0" smtClean="0"/>
              <a:t>)</a:t>
            </a:r>
            <a:endParaRPr lang="en-GB" sz="2000" dirty="0"/>
          </a:p>
        </p:txBody>
      </p:sp>
      <p:cxnSp>
        <p:nvCxnSpPr>
          <p:cNvPr id="5" name="Gerade Verbindung 4"/>
          <p:cNvCxnSpPr>
            <a:stCxn id="3" idx="2"/>
          </p:cNvCxnSpPr>
          <p:nvPr/>
        </p:nvCxnSpPr>
        <p:spPr bwMode="auto">
          <a:xfrm flipH="1">
            <a:off x="5889898" y="2168678"/>
            <a:ext cx="580977" cy="39622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H="1" flipV="1">
            <a:off x="196955" y="4005065"/>
            <a:ext cx="864094" cy="206970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/>
          <p:nvPr/>
        </p:nvCxnSpPr>
        <p:spPr bwMode="auto">
          <a:xfrm>
            <a:off x="3221289" y="6264055"/>
            <a:ext cx="1440160" cy="18928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>
            <a:off x="6470875" y="2168678"/>
            <a:ext cx="931191" cy="126032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>
            <a:stCxn id="3" idx="2"/>
          </p:cNvCxnSpPr>
          <p:nvPr/>
        </p:nvCxnSpPr>
        <p:spPr bwMode="auto">
          <a:xfrm>
            <a:off x="6470875" y="2168678"/>
            <a:ext cx="931191" cy="1188314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1061049" y="6074772"/>
            <a:ext cx="2160240" cy="378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dirty="0" smtClean="0"/>
              <a:t>Faraday Cage</a:t>
            </a:r>
            <a:endParaRPr lang="en-GB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6537970" y="6169413"/>
            <a:ext cx="1225314" cy="378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El-Boxes</a:t>
            </a:r>
            <a:endParaRPr lang="en-GB" sz="2000" dirty="0"/>
          </a:p>
        </p:txBody>
      </p:sp>
      <p:cxnSp>
        <p:nvCxnSpPr>
          <p:cNvPr id="7" name="Gerade Verbindung 6"/>
          <p:cNvCxnSpPr>
            <a:stCxn id="13" idx="0"/>
          </p:cNvCxnSpPr>
          <p:nvPr/>
        </p:nvCxnSpPr>
        <p:spPr bwMode="auto">
          <a:xfrm flipH="1" flipV="1">
            <a:off x="5745882" y="4077072"/>
            <a:ext cx="1404745" cy="2092341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576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2342"/>
            <a:ext cx="8698211" cy="6335657"/>
          </a:xfrm>
        </p:spPr>
      </p:pic>
      <p:cxnSp>
        <p:nvCxnSpPr>
          <p:cNvPr id="5" name="Gerade Verbindung 4"/>
          <p:cNvCxnSpPr/>
          <p:nvPr/>
        </p:nvCxnSpPr>
        <p:spPr bwMode="auto">
          <a:xfrm flipH="1" flipV="1">
            <a:off x="3009578" y="1124744"/>
            <a:ext cx="2736304" cy="14779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5745882" y="1272537"/>
            <a:ext cx="1728192" cy="2876543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feld 1"/>
          <p:cNvSpPr txBox="1"/>
          <p:nvPr/>
        </p:nvSpPr>
        <p:spPr>
          <a:xfrm>
            <a:off x="5745882" y="836712"/>
            <a:ext cx="2592288" cy="435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HV/RO electronic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6741111" y="6237312"/>
            <a:ext cx="1656184" cy="378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GAS system</a:t>
            </a:r>
            <a:endParaRPr lang="en-GB" sz="2000" dirty="0"/>
          </a:p>
        </p:txBody>
      </p:sp>
      <p:cxnSp>
        <p:nvCxnSpPr>
          <p:cNvPr id="14" name="Gerade Verbindung 13"/>
          <p:cNvCxnSpPr/>
          <p:nvPr/>
        </p:nvCxnSpPr>
        <p:spPr bwMode="auto">
          <a:xfrm flipH="1" flipV="1">
            <a:off x="6393954" y="5589240"/>
            <a:ext cx="347158" cy="64807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H="1" flipV="1">
            <a:off x="5745882" y="5877272"/>
            <a:ext cx="995230" cy="36004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Gerade Verbindung 17"/>
          <p:cNvCxnSpPr/>
          <p:nvPr/>
        </p:nvCxnSpPr>
        <p:spPr bwMode="auto">
          <a:xfrm flipV="1">
            <a:off x="6741111" y="4149080"/>
            <a:ext cx="300915" cy="208823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489298" y="5733256"/>
            <a:ext cx="1296144" cy="378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Multilayer</a:t>
            </a:r>
            <a:endParaRPr lang="en-GB" sz="2000" dirty="0"/>
          </a:p>
        </p:txBody>
      </p:sp>
      <p:cxnSp>
        <p:nvCxnSpPr>
          <p:cNvPr id="4" name="Gerade Verbindung 3"/>
          <p:cNvCxnSpPr>
            <a:stCxn id="10" idx="3"/>
          </p:cNvCxnSpPr>
          <p:nvPr/>
        </p:nvCxnSpPr>
        <p:spPr bwMode="auto">
          <a:xfrm flipV="1">
            <a:off x="1785442" y="4869161"/>
            <a:ext cx="288032" cy="105337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/>
          <p:nvPr/>
        </p:nvCxnSpPr>
        <p:spPr bwMode="auto">
          <a:xfrm flipV="1">
            <a:off x="1785442" y="4365104"/>
            <a:ext cx="1728192" cy="155743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3978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946"/>
            <a:ext cx="8050139" cy="6253054"/>
          </a:xfrm>
        </p:spPr>
      </p:pic>
      <p:sp>
        <p:nvSpPr>
          <p:cNvPr id="2" name="Textfeld 1"/>
          <p:cNvSpPr txBox="1"/>
          <p:nvPr/>
        </p:nvSpPr>
        <p:spPr>
          <a:xfrm>
            <a:off x="201266" y="721237"/>
            <a:ext cx="1362990" cy="9510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PRAXIAL alignment elements</a:t>
            </a:r>
            <a:endParaRPr lang="en-GB" sz="2000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3081585" y="1014002"/>
            <a:ext cx="288033" cy="182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3081585" y="1014002"/>
            <a:ext cx="288033" cy="1827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Gerade Verbindung 8"/>
          <p:cNvCxnSpPr>
            <a:stCxn id="2" idx="3"/>
          </p:cNvCxnSpPr>
          <p:nvPr/>
        </p:nvCxnSpPr>
        <p:spPr bwMode="auto">
          <a:xfrm>
            <a:off x="1564256" y="1196752"/>
            <a:ext cx="1589338" cy="7200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6681986" y="4562603"/>
            <a:ext cx="1296144" cy="3785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Multilayer</a:t>
            </a:r>
            <a:endParaRPr lang="en-GB" sz="2000" dirty="0"/>
          </a:p>
        </p:txBody>
      </p:sp>
      <p:cxnSp>
        <p:nvCxnSpPr>
          <p:cNvPr id="15" name="Gerade Verbindung 14"/>
          <p:cNvCxnSpPr/>
          <p:nvPr/>
        </p:nvCxnSpPr>
        <p:spPr bwMode="auto">
          <a:xfrm flipH="1" flipV="1">
            <a:off x="3009577" y="4437112"/>
            <a:ext cx="1944217" cy="1800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Gerade Verbindung 16"/>
          <p:cNvCxnSpPr/>
          <p:nvPr/>
        </p:nvCxnSpPr>
        <p:spPr bwMode="auto">
          <a:xfrm flipH="1" flipV="1">
            <a:off x="5457850" y="3717032"/>
            <a:ext cx="1224136" cy="86409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 flipV="1">
            <a:off x="6580797" y="4041068"/>
            <a:ext cx="101189" cy="54006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Textfeld 32"/>
          <p:cNvSpPr txBox="1"/>
          <p:nvPr/>
        </p:nvSpPr>
        <p:spPr>
          <a:xfrm>
            <a:off x="5817890" y="5805264"/>
            <a:ext cx="1512168" cy="6647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Kinematical supports</a:t>
            </a:r>
            <a:endParaRPr lang="en-GB" sz="2000" dirty="0"/>
          </a:p>
        </p:txBody>
      </p:sp>
      <p:cxnSp>
        <p:nvCxnSpPr>
          <p:cNvPr id="35" name="Gerade Verbindung 34"/>
          <p:cNvCxnSpPr/>
          <p:nvPr/>
        </p:nvCxnSpPr>
        <p:spPr bwMode="auto">
          <a:xfrm flipH="1" flipV="1">
            <a:off x="4953794" y="4221088"/>
            <a:ext cx="864096" cy="158417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Gerade Verbindung 36"/>
          <p:cNvCxnSpPr/>
          <p:nvPr/>
        </p:nvCxnSpPr>
        <p:spPr bwMode="auto">
          <a:xfrm flipH="1" flipV="1">
            <a:off x="849338" y="5085184"/>
            <a:ext cx="4968552" cy="72008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 Verbindung 38"/>
          <p:cNvCxnSpPr/>
          <p:nvPr/>
        </p:nvCxnSpPr>
        <p:spPr bwMode="auto">
          <a:xfrm flipV="1">
            <a:off x="3585642" y="5805264"/>
            <a:ext cx="2232248" cy="72008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3824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2925"/>
            <a:ext cx="7042026" cy="6910925"/>
          </a:xfrm>
        </p:spPr>
      </p:pic>
      <p:sp>
        <p:nvSpPr>
          <p:cNvPr id="2" name="Textfeld 1"/>
          <p:cNvSpPr txBox="1"/>
          <p:nvPr/>
        </p:nvSpPr>
        <p:spPr>
          <a:xfrm>
            <a:off x="417290" y="497784"/>
            <a:ext cx="1296144" cy="9510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AXIAL alignment elements</a:t>
            </a:r>
            <a:endParaRPr lang="en-GB" sz="2000" dirty="0"/>
          </a:p>
        </p:txBody>
      </p:sp>
      <p:cxnSp>
        <p:nvCxnSpPr>
          <p:cNvPr id="5" name="Gerade Verbindung 4"/>
          <p:cNvCxnSpPr/>
          <p:nvPr/>
        </p:nvCxnSpPr>
        <p:spPr bwMode="auto">
          <a:xfrm>
            <a:off x="1713434" y="1455464"/>
            <a:ext cx="720080" cy="154148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rade Verbindung 6"/>
          <p:cNvCxnSpPr/>
          <p:nvPr/>
        </p:nvCxnSpPr>
        <p:spPr bwMode="auto">
          <a:xfrm>
            <a:off x="1713434" y="1455464"/>
            <a:ext cx="2592288" cy="269361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feld 7"/>
          <p:cNvSpPr txBox="1"/>
          <p:nvPr/>
        </p:nvSpPr>
        <p:spPr>
          <a:xfrm>
            <a:off x="5457850" y="5205306"/>
            <a:ext cx="1368152" cy="9510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PRAXIAL alignment elements</a:t>
            </a:r>
            <a:endParaRPr lang="en-GB" sz="2000" dirty="0"/>
          </a:p>
        </p:txBody>
      </p:sp>
      <p:cxnSp>
        <p:nvCxnSpPr>
          <p:cNvPr id="10" name="Gerade Verbindung 9"/>
          <p:cNvCxnSpPr>
            <a:stCxn id="8" idx="1"/>
          </p:cNvCxnSpPr>
          <p:nvPr/>
        </p:nvCxnSpPr>
        <p:spPr bwMode="auto">
          <a:xfrm flipH="1">
            <a:off x="4449738" y="5680821"/>
            <a:ext cx="1008112" cy="340467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513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81386" y="112494"/>
            <a:ext cx="5328592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BMG-3C12  (sample drawing) </a:t>
            </a:r>
            <a:endParaRPr lang="en-GB" b="1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92696"/>
            <a:ext cx="8721733" cy="6165304"/>
          </a:xfrm>
        </p:spPr>
      </p:pic>
    </p:spTree>
    <p:extLst>
      <p:ext uri="{BB962C8B-B14F-4D97-AF65-F5344CB8AC3E}">
        <p14:creationId xmlns:p14="http://schemas.microsoft.com/office/powerpoint/2010/main" val="220157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0369" y="13115"/>
            <a:ext cx="8145463" cy="463557"/>
          </a:xfrm>
        </p:spPr>
        <p:txBody>
          <a:bodyPr/>
          <a:lstStyle/>
          <a:p>
            <a:r>
              <a:rPr lang="de-DE" i="1" u="sng" dirty="0" smtClean="0"/>
              <a:t>MULTILAYER</a:t>
            </a:r>
            <a:endParaRPr lang="en-GB" i="1" u="sng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1" y="1541466"/>
            <a:ext cx="8050138" cy="5326962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97552" y="593344"/>
            <a:ext cx="7244163" cy="9460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 smtClean="0"/>
              <a:t>Consist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ASSEMBLED TUBES, glued together by </a:t>
            </a: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ARALDITE-2011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101366" y="4077072"/>
            <a:ext cx="1368152" cy="6647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2000" dirty="0" smtClean="0"/>
              <a:t>CRASTIN LW9330</a:t>
            </a:r>
            <a:endParaRPr lang="en-GB" sz="2000" dirty="0"/>
          </a:p>
        </p:txBody>
      </p:sp>
      <p:cxnSp>
        <p:nvCxnSpPr>
          <p:cNvPr id="6" name="Gerade Verbindung 5"/>
          <p:cNvCxnSpPr>
            <a:stCxn id="4" idx="0"/>
          </p:cNvCxnSpPr>
          <p:nvPr/>
        </p:nvCxnSpPr>
        <p:spPr bwMode="auto">
          <a:xfrm flipV="1">
            <a:off x="1785442" y="3212976"/>
            <a:ext cx="504056" cy="864096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94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"/>
            <a:ext cx="7489461" cy="4290756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619" y="3784724"/>
            <a:ext cx="5385842" cy="3073277"/>
          </a:xfrm>
        </p:spPr>
      </p:pic>
      <p:sp>
        <p:nvSpPr>
          <p:cNvPr id="5" name="Textfeld 4"/>
          <p:cNvSpPr txBox="1"/>
          <p:nvPr/>
        </p:nvSpPr>
        <p:spPr>
          <a:xfrm>
            <a:off x="273274" y="4723013"/>
            <a:ext cx="2734133" cy="111774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GB" sz="2000" dirty="0" smtClean="0"/>
              <a:t>All components glued together by</a:t>
            </a:r>
            <a:r>
              <a:rPr lang="en-GB" sz="2000" dirty="0" smtClean="0"/>
              <a:t>: </a:t>
            </a:r>
            <a:endParaRPr lang="en-GB" sz="2000" dirty="0" smtClean="0"/>
          </a:p>
          <a:p>
            <a:pPr algn="l">
              <a:buNone/>
            </a:pPr>
            <a:r>
              <a:rPr lang="en-GB" sz="2000" dirty="0" smtClean="0"/>
              <a:t>  </a:t>
            </a:r>
            <a:r>
              <a:rPr lang="en-GB" sz="2000" b="1" dirty="0" smtClean="0">
                <a:solidFill>
                  <a:srgbClr val="FF0000"/>
                </a:solidFill>
              </a:rPr>
              <a:t>ARALDITE-2011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58" y="-99392"/>
            <a:ext cx="8145463" cy="864096"/>
          </a:xfrm>
        </p:spPr>
        <p:txBody>
          <a:bodyPr/>
          <a:lstStyle/>
          <a:p>
            <a:r>
              <a:rPr lang="de-DE" i="1" u="sng" dirty="0" smtClean="0"/>
              <a:t>SPACER  STRUCTURE</a:t>
            </a:r>
            <a:endParaRPr lang="en-GB" i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161"/>
            <a:ext cx="8482187" cy="6228223"/>
          </a:xfrm>
        </p:spPr>
      </p:pic>
      <p:cxnSp>
        <p:nvCxnSpPr>
          <p:cNvPr id="6" name="Gerade Verbindung mit Pfeil 5"/>
          <p:cNvCxnSpPr/>
          <p:nvPr/>
        </p:nvCxnSpPr>
        <p:spPr bwMode="auto">
          <a:xfrm>
            <a:off x="5745882" y="2107704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Gerade Verbindung mit Pfeil 7"/>
          <p:cNvCxnSpPr/>
          <p:nvPr/>
        </p:nvCxnSpPr>
        <p:spPr bwMode="auto">
          <a:xfrm>
            <a:off x="6826002" y="980728"/>
            <a:ext cx="914400" cy="91440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9"/>
          <p:cNvCxnSpPr/>
          <p:nvPr/>
        </p:nvCxnSpPr>
        <p:spPr bwMode="auto">
          <a:xfrm flipV="1">
            <a:off x="6393954" y="2420888"/>
            <a:ext cx="50304" cy="144016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feld 10"/>
          <p:cNvSpPr txBox="1"/>
          <p:nvPr/>
        </p:nvSpPr>
        <p:spPr>
          <a:xfrm>
            <a:off x="6537970" y="1697031"/>
            <a:ext cx="1728192" cy="435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chemeClr val="tx1"/>
                </a:solidFill>
              </a:rPr>
              <a:t>150x100x3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 bwMode="auto">
          <a:xfrm>
            <a:off x="6249938" y="2420888"/>
            <a:ext cx="1202432" cy="52192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Gerade Verbindung 15"/>
          <p:cNvCxnSpPr/>
          <p:nvPr/>
        </p:nvCxnSpPr>
        <p:spPr bwMode="auto">
          <a:xfrm flipV="1">
            <a:off x="6321946" y="2132856"/>
            <a:ext cx="216024" cy="43204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feld 17"/>
          <p:cNvSpPr txBox="1"/>
          <p:nvPr/>
        </p:nvSpPr>
        <p:spPr>
          <a:xfrm>
            <a:off x="6826002" y="6229099"/>
            <a:ext cx="1371847" cy="4358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40x40x4</a:t>
            </a:r>
            <a:endParaRPr lang="en-GB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H="1" flipV="1">
            <a:off x="6321946" y="5805264"/>
            <a:ext cx="504056" cy="423835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rade Verbindung 21"/>
          <p:cNvCxnSpPr/>
          <p:nvPr/>
        </p:nvCxnSpPr>
        <p:spPr bwMode="auto">
          <a:xfrm flipH="1" flipV="1">
            <a:off x="6321946" y="5805264"/>
            <a:ext cx="504056" cy="42383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129258" y="771634"/>
            <a:ext cx="1512168" cy="4358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160x60x4</a:t>
            </a:r>
            <a:endParaRPr lang="en-GB" dirty="0"/>
          </a:p>
        </p:txBody>
      </p:sp>
      <p:cxnSp>
        <p:nvCxnSpPr>
          <p:cNvPr id="25" name="Gerade Verbindung 24"/>
          <p:cNvCxnSpPr/>
          <p:nvPr/>
        </p:nvCxnSpPr>
        <p:spPr bwMode="auto">
          <a:xfrm>
            <a:off x="1641426" y="1207459"/>
            <a:ext cx="648072" cy="421341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feld 25"/>
          <p:cNvSpPr txBox="1"/>
          <p:nvPr/>
        </p:nvSpPr>
        <p:spPr>
          <a:xfrm>
            <a:off x="93254" y="6110021"/>
            <a:ext cx="3744416" cy="6647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dirty="0" smtClean="0"/>
              <a:t>All components glued together by 3M-490 glue (black)</a:t>
            </a:r>
            <a:endParaRPr lang="en-GB" sz="2000" dirty="0"/>
          </a:p>
        </p:txBody>
      </p:sp>
      <p:sp>
        <p:nvSpPr>
          <p:cNvPr id="17" name="Textfeld 16"/>
          <p:cNvSpPr txBox="1"/>
          <p:nvPr/>
        </p:nvSpPr>
        <p:spPr>
          <a:xfrm>
            <a:off x="4918678" y="762815"/>
            <a:ext cx="1403268" cy="43582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>
                <a:solidFill>
                  <a:schemeClr val="tx1"/>
                </a:solidFill>
              </a:rPr>
              <a:t>20x20x3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Gerade Verbindung 8"/>
          <p:cNvCxnSpPr>
            <a:stCxn id="17" idx="1"/>
          </p:cNvCxnSpPr>
          <p:nvPr/>
        </p:nvCxnSpPr>
        <p:spPr bwMode="auto">
          <a:xfrm flipH="1">
            <a:off x="4665762" y="980728"/>
            <a:ext cx="252916" cy="45720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feld 26"/>
          <p:cNvSpPr txBox="1"/>
          <p:nvPr/>
        </p:nvSpPr>
        <p:spPr>
          <a:xfrm>
            <a:off x="127170" y="5013176"/>
            <a:ext cx="1586264" cy="77931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Plastic connector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Gerade Verbindung 23"/>
          <p:cNvCxnSpPr>
            <a:stCxn id="27" idx="0"/>
          </p:cNvCxnSpPr>
          <p:nvPr/>
        </p:nvCxnSpPr>
        <p:spPr bwMode="auto">
          <a:xfrm flipV="1">
            <a:off x="920302" y="4437112"/>
            <a:ext cx="289076" cy="576064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9834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266" y="-99392"/>
            <a:ext cx="8145463" cy="936104"/>
          </a:xfrm>
        </p:spPr>
        <p:txBody>
          <a:bodyPr/>
          <a:lstStyle/>
          <a:p>
            <a:r>
              <a:rPr lang="en-GB" i="1" u="sng" dirty="0" smtClean="0"/>
              <a:t>LOADS for CALCULATIONS</a:t>
            </a:r>
            <a:endParaRPr lang="en-GB" i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" y="1224244"/>
            <a:ext cx="8554133" cy="5633756"/>
          </a:xfrm>
        </p:spPr>
      </p:pic>
    </p:spTree>
    <p:extLst>
      <p:ext uri="{BB962C8B-B14F-4D97-AF65-F5344CB8AC3E}">
        <p14:creationId xmlns:p14="http://schemas.microsoft.com/office/powerpoint/2010/main" val="34711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274" y="116632"/>
            <a:ext cx="8145463" cy="844327"/>
          </a:xfrm>
        </p:spPr>
        <p:txBody>
          <a:bodyPr/>
          <a:lstStyle/>
          <a:p>
            <a:r>
              <a:rPr lang="de-DE" i="1" u="sng" dirty="0" smtClean="0"/>
              <a:t>DEFLECTION</a:t>
            </a:r>
            <a:endParaRPr lang="en-GB" i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1930"/>
            <a:ext cx="8770218" cy="5776070"/>
          </a:xfrm>
        </p:spPr>
      </p:pic>
      <p:sp>
        <p:nvSpPr>
          <p:cNvPr id="5" name="Textfeld 4"/>
          <p:cNvSpPr txBox="1"/>
          <p:nvPr/>
        </p:nvSpPr>
        <p:spPr>
          <a:xfrm>
            <a:off x="1209378" y="1124744"/>
            <a:ext cx="3384376" cy="321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dirty="0" smtClean="0"/>
              <a:t>0.39864 - 0.36622 = </a:t>
            </a:r>
            <a:r>
              <a:rPr lang="de-DE" sz="1600" dirty="0" smtClean="0">
                <a:solidFill>
                  <a:srgbClr val="FF0000"/>
                </a:solidFill>
              </a:rPr>
              <a:t>0.03242</a:t>
            </a:r>
            <a:r>
              <a:rPr lang="de-DE" sz="1600" dirty="0" smtClean="0"/>
              <a:t> (mm)</a:t>
            </a:r>
            <a:endParaRPr lang="en-GB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6249938" y="1414854"/>
            <a:ext cx="2160240" cy="43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2-support side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273274" y="5949280"/>
            <a:ext cx="2160240" cy="435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/>
              <a:t>1</a:t>
            </a:r>
            <a:r>
              <a:rPr lang="en-GB" dirty="0" smtClean="0"/>
              <a:t>-support side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8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9298" y="116632"/>
            <a:ext cx="8145463" cy="700311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i="1" u="sng" dirty="0" smtClean="0"/>
              <a:t>INITIAL CONDITIONS</a:t>
            </a:r>
            <a:r>
              <a:rPr lang="en-GB" sz="4000" i="1" dirty="0" smtClean="0"/>
              <a:t>:</a:t>
            </a:r>
            <a:endParaRPr lang="en-GB" sz="40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Diameter of tube 15 mm;</a:t>
            </a:r>
          </a:p>
          <a:p>
            <a:r>
              <a:rPr lang="en-GB" dirty="0" smtClean="0"/>
              <a:t>Pitch 15.1 mm;</a:t>
            </a:r>
          </a:p>
          <a:p>
            <a:r>
              <a:rPr lang="en-GB" dirty="0" smtClean="0"/>
              <a:t>Spacer Structure height 170 mm;</a:t>
            </a:r>
          </a:p>
          <a:p>
            <a:r>
              <a:rPr lang="en-GB" dirty="0" smtClean="0"/>
              <a:t>Length of assembled tube 1129 mm;</a:t>
            </a:r>
          </a:p>
          <a:p>
            <a:r>
              <a:rPr lang="en-GB" dirty="0" smtClean="0"/>
              <a:t>Two multilayers with 4 layers each;</a:t>
            </a:r>
          </a:p>
          <a:p>
            <a:r>
              <a:rPr lang="en-GB" dirty="0" smtClean="0"/>
              <a:t>54 tubes in row.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4306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1266" y="188640"/>
            <a:ext cx="8145463" cy="556295"/>
          </a:xfrm>
        </p:spPr>
        <p:txBody>
          <a:bodyPr/>
          <a:lstStyle/>
          <a:p>
            <a:r>
              <a:rPr lang="de-DE" i="1" u="sng" dirty="0" smtClean="0"/>
              <a:t>STRESS</a:t>
            </a:r>
            <a:endParaRPr lang="en-GB" i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24744"/>
            <a:ext cx="8705211" cy="5733256"/>
          </a:xfrm>
        </p:spPr>
      </p:pic>
    </p:spTree>
    <p:extLst>
      <p:ext uri="{BB962C8B-B14F-4D97-AF65-F5344CB8AC3E}">
        <p14:creationId xmlns:p14="http://schemas.microsoft.com/office/powerpoint/2010/main" val="24656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888" y="0"/>
            <a:ext cx="8145463" cy="556295"/>
          </a:xfrm>
        </p:spPr>
        <p:txBody>
          <a:bodyPr/>
          <a:lstStyle/>
          <a:p>
            <a:r>
              <a:rPr lang="de-DE" i="1" u="sng" dirty="0" smtClean="0"/>
              <a:t>GAS SYSTEM</a:t>
            </a:r>
            <a:endParaRPr lang="en-GB" i="1" u="sng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91305"/>
            <a:ext cx="8554194" cy="606669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 bwMode="auto">
          <a:xfrm>
            <a:off x="3009578" y="3284984"/>
            <a:ext cx="1296143" cy="165618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3369618" y="5301208"/>
            <a:ext cx="360040" cy="50405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65738" y="980728"/>
            <a:ext cx="1368152" cy="1872208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48263" y="3249971"/>
            <a:ext cx="432048" cy="64807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cxnSp>
        <p:nvCxnSpPr>
          <p:cNvPr id="9" name="Gerade Verbindung 8"/>
          <p:cNvCxnSpPr/>
          <p:nvPr/>
        </p:nvCxnSpPr>
        <p:spPr bwMode="auto">
          <a:xfrm>
            <a:off x="-878854" y="1340768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>
            <a:stCxn id="3" idx="2"/>
            <a:endCxn id="6" idx="0"/>
          </p:cNvCxnSpPr>
          <p:nvPr/>
        </p:nvCxnSpPr>
        <p:spPr bwMode="auto">
          <a:xfrm flipH="1">
            <a:off x="264287" y="2852936"/>
            <a:ext cx="485527" cy="397035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Gerade Verbindung 14"/>
          <p:cNvCxnSpPr>
            <a:stCxn id="4" idx="2"/>
            <a:endCxn id="7" idx="0"/>
          </p:cNvCxnSpPr>
          <p:nvPr/>
        </p:nvCxnSpPr>
        <p:spPr bwMode="auto">
          <a:xfrm flipH="1">
            <a:off x="3549638" y="4941168"/>
            <a:ext cx="108012" cy="36004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2" name="Grafik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" y="1018449"/>
            <a:ext cx="1279815" cy="1796766"/>
          </a:xfrm>
          <a:prstGeom prst="rect">
            <a:avLst/>
          </a:prstGeom>
        </p:spPr>
      </p:pic>
      <p:pic>
        <p:nvPicPr>
          <p:cNvPr id="58" name="Grafik 5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927" y="3335911"/>
            <a:ext cx="1244169" cy="156807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033914" y="904943"/>
            <a:ext cx="2448272" cy="4358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Gas MANIFOLD</a:t>
            </a:r>
            <a:endParaRPr lang="en-GB" dirty="0"/>
          </a:p>
        </p:txBody>
      </p:sp>
      <p:cxnSp>
        <p:nvCxnSpPr>
          <p:cNvPr id="10" name="Gerade Verbindung 9"/>
          <p:cNvCxnSpPr>
            <a:stCxn id="5" idx="2"/>
          </p:cNvCxnSpPr>
          <p:nvPr/>
        </p:nvCxnSpPr>
        <p:spPr bwMode="auto">
          <a:xfrm flipH="1">
            <a:off x="6465962" y="1340768"/>
            <a:ext cx="792088" cy="648072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002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50138" cy="342402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562" y="3284985"/>
            <a:ext cx="2834968" cy="357301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446"/>
            <a:ext cx="2793554" cy="392194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538" y="3861048"/>
            <a:ext cx="2876450" cy="299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58774" y="-99392"/>
            <a:ext cx="8145463" cy="772319"/>
          </a:xfrm>
        </p:spPr>
        <p:txBody>
          <a:bodyPr/>
          <a:lstStyle/>
          <a:p>
            <a:r>
              <a:rPr lang="de-DE" i="1" u="sng" dirty="0" smtClean="0"/>
              <a:t>FARADAY CAGE</a:t>
            </a:r>
            <a:endParaRPr lang="en-GB" i="1" u="sng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220"/>
            <a:ext cx="8194154" cy="6277780"/>
          </a:xfrm>
        </p:spPr>
      </p:pic>
      <p:sp>
        <p:nvSpPr>
          <p:cNvPr id="7" name="Textfeld 6"/>
          <p:cNvSpPr txBox="1"/>
          <p:nvPr/>
        </p:nvSpPr>
        <p:spPr>
          <a:xfrm>
            <a:off x="1785442" y="3573016"/>
            <a:ext cx="129614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RO side</a:t>
            </a:r>
            <a:endParaRPr lang="en-GB" dirty="0"/>
          </a:p>
        </p:txBody>
      </p:sp>
      <p:sp>
        <p:nvSpPr>
          <p:cNvPr id="8" name="Textfeld 7"/>
          <p:cNvSpPr txBox="1"/>
          <p:nvPr/>
        </p:nvSpPr>
        <p:spPr>
          <a:xfrm>
            <a:off x="6321946" y="966543"/>
            <a:ext cx="1296144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HV side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332" y="3861048"/>
            <a:ext cx="2763686" cy="296541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228248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250" y="-5751"/>
            <a:ext cx="8145463" cy="1281113"/>
          </a:xfrm>
        </p:spPr>
        <p:txBody>
          <a:bodyPr/>
          <a:lstStyle/>
          <a:p>
            <a:r>
              <a:rPr lang="en-GB" sz="2400" b="0" dirty="0" smtClean="0"/>
              <a:t>Produced from Al-alloy sheet with 1mm thickness.</a:t>
            </a:r>
            <a:br>
              <a:rPr lang="en-GB" sz="2400" b="0" dirty="0" smtClean="0"/>
            </a:br>
            <a:r>
              <a:rPr lang="en-GB" sz="2400" b="0" dirty="0" smtClean="0"/>
              <a:t>Anodized.</a:t>
            </a:r>
            <a:endParaRPr lang="en-GB" sz="2400" b="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705"/>
            <a:ext cx="8122146" cy="5741295"/>
          </a:xfrm>
        </p:spPr>
      </p:pic>
    </p:spTree>
    <p:extLst>
      <p:ext uri="{BB962C8B-B14F-4D97-AF65-F5344CB8AC3E}">
        <p14:creationId xmlns:p14="http://schemas.microsoft.com/office/powerpoint/2010/main" val="1251250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58" y="-104221"/>
            <a:ext cx="8145463" cy="720080"/>
          </a:xfrm>
        </p:spPr>
        <p:txBody>
          <a:bodyPr/>
          <a:lstStyle/>
          <a:p>
            <a:r>
              <a:rPr lang="de-DE" i="1" u="sng" dirty="0"/>
              <a:t>PRAXIAL ALIGNMENT ELEMENTS</a:t>
            </a:r>
            <a:endParaRPr lang="en-GB" i="1" u="sng" dirty="0"/>
          </a:p>
        </p:txBody>
      </p:sp>
      <p:sp>
        <p:nvSpPr>
          <p:cNvPr id="9" name="Textfeld 8"/>
          <p:cNvSpPr txBox="1"/>
          <p:nvPr/>
        </p:nvSpPr>
        <p:spPr>
          <a:xfrm>
            <a:off x="1569418" y="476672"/>
            <a:ext cx="432048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(Sample for </a:t>
            </a:r>
            <a:r>
              <a:rPr lang="en-GB" b="1" dirty="0" smtClean="0">
                <a:solidFill>
                  <a:srgbClr val="FF0000"/>
                </a:solidFill>
              </a:rPr>
              <a:t>BMG-1C12/1A14</a:t>
            </a:r>
            <a:r>
              <a:rPr lang="de-DE" dirty="0" smtClean="0"/>
              <a:t>)</a:t>
            </a:r>
            <a:endParaRPr lang="en-GB" dirty="0"/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258"/>
            <a:ext cx="8122146" cy="5742742"/>
          </a:xfrm>
        </p:spPr>
      </p:pic>
      <p:sp>
        <p:nvSpPr>
          <p:cNvPr id="12" name="Rechteck 11"/>
          <p:cNvSpPr/>
          <p:nvPr/>
        </p:nvSpPr>
        <p:spPr bwMode="auto">
          <a:xfrm>
            <a:off x="3153594" y="1268760"/>
            <a:ext cx="360040" cy="14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938222" y="1484784"/>
            <a:ext cx="503403" cy="144016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7" y="1124744"/>
            <a:ext cx="2613549" cy="243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54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27384"/>
            <a:ext cx="8490745" cy="720080"/>
          </a:xfrm>
        </p:spPr>
        <p:txBody>
          <a:bodyPr/>
          <a:lstStyle/>
          <a:p>
            <a:r>
              <a:rPr lang="de-DE" i="1" u="sng" dirty="0"/>
              <a:t>PROTECTIVE COVER</a:t>
            </a:r>
            <a:endParaRPr lang="en-GB" i="1" u="sng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6558"/>
            <a:ext cx="8489973" cy="5011442"/>
          </a:xfrm>
        </p:spPr>
      </p:pic>
      <p:sp>
        <p:nvSpPr>
          <p:cNvPr id="5" name="Textfeld 4"/>
          <p:cNvSpPr txBox="1"/>
          <p:nvPr/>
        </p:nvSpPr>
        <p:spPr>
          <a:xfrm>
            <a:off x="201266" y="694368"/>
            <a:ext cx="8280920" cy="1060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- Al-alloy honeycomb 10mm thickness from  </a:t>
            </a:r>
            <a:r>
              <a:rPr lang="en-GB" sz="3200" b="1" i="1" dirty="0" smtClean="0">
                <a:solidFill>
                  <a:srgbClr val="C00000"/>
                </a:solidFill>
              </a:rPr>
              <a:t>ALUCORE</a:t>
            </a:r>
          </a:p>
          <a:p>
            <a:pPr>
              <a:buNone/>
            </a:pPr>
            <a:r>
              <a:rPr lang="en-GB" dirty="0" smtClean="0">
                <a:solidFill>
                  <a:schemeClr val="tx1"/>
                </a:solidFill>
              </a:rPr>
              <a:t>- Glued directly to tubes by ARALDITE.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249938" y="1979591"/>
            <a:ext cx="2160240" cy="779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Survey Target supports</a:t>
            </a:r>
            <a:endParaRPr lang="en-GB" dirty="0"/>
          </a:p>
        </p:txBody>
      </p:sp>
      <p:cxnSp>
        <p:nvCxnSpPr>
          <p:cNvPr id="8" name="Gerade Verbindung 7"/>
          <p:cNvCxnSpPr>
            <a:stCxn id="6" idx="2"/>
          </p:cNvCxnSpPr>
          <p:nvPr/>
        </p:nvCxnSpPr>
        <p:spPr bwMode="auto">
          <a:xfrm flipH="1">
            <a:off x="6033914" y="2758907"/>
            <a:ext cx="1296144" cy="51682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Gerade Verbindung 10"/>
          <p:cNvCxnSpPr/>
          <p:nvPr/>
        </p:nvCxnSpPr>
        <p:spPr bwMode="auto">
          <a:xfrm>
            <a:off x="5889898" y="2492896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feld 14"/>
          <p:cNvSpPr txBox="1"/>
          <p:nvPr/>
        </p:nvSpPr>
        <p:spPr>
          <a:xfrm>
            <a:off x="72354" y="1988840"/>
            <a:ext cx="1728192" cy="779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Cover for BMG-3C12</a:t>
            </a:r>
            <a:endParaRPr lang="en-GB" dirty="0"/>
          </a:p>
        </p:txBody>
      </p:sp>
      <p:cxnSp>
        <p:nvCxnSpPr>
          <p:cNvPr id="17" name="Gerade Verbindung 16"/>
          <p:cNvCxnSpPr/>
          <p:nvPr/>
        </p:nvCxnSpPr>
        <p:spPr bwMode="auto">
          <a:xfrm>
            <a:off x="972030" y="2768156"/>
            <a:ext cx="237348" cy="51682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>
            <a:stCxn id="15" idx="2"/>
          </p:cNvCxnSpPr>
          <p:nvPr/>
        </p:nvCxnSpPr>
        <p:spPr bwMode="auto">
          <a:xfrm>
            <a:off x="936450" y="2768156"/>
            <a:ext cx="309356" cy="516828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12722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" y="116632"/>
            <a:ext cx="8239125" cy="495300"/>
          </a:xfrm>
          <a:prstGeom prst="rect">
            <a:avLst/>
          </a:prstGeom>
        </p:spPr>
      </p:pic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7000188" cy="6165304"/>
          </a:xfrm>
        </p:spPr>
      </p:pic>
      <p:sp>
        <p:nvSpPr>
          <p:cNvPr id="6" name="Rechteck 5"/>
          <p:cNvSpPr/>
          <p:nvPr/>
        </p:nvSpPr>
        <p:spPr bwMode="auto">
          <a:xfrm>
            <a:off x="3585642" y="1340768"/>
            <a:ext cx="288032" cy="64807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67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808" y="13115"/>
            <a:ext cx="7952321" cy="484287"/>
          </a:xfrm>
        </p:spPr>
        <p:txBody>
          <a:bodyPr/>
          <a:lstStyle/>
          <a:p>
            <a:r>
              <a:rPr lang="de-DE" i="1" u="sng" dirty="0"/>
              <a:t>KINEMATICAL SUPPORTS</a:t>
            </a:r>
            <a:endParaRPr lang="en-GB" i="1" u="sng" dirty="0"/>
          </a:p>
        </p:txBody>
      </p:sp>
      <p:pic>
        <p:nvPicPr>
          <p:cNvPr id="10" name="Inhaltsplatzhalt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802"/>
            <a:ext cx="7978130" cy="6321198"/>
          </a:xfrm>
        </p:spPr>
      </p:pic>
      <p:sp>
        <p:nvSpPr>
          <p:cNvPr id="13" name="Textfeld 12"/>
          <p:cNvSpPr txBox="1"/>
          <p:nvPr/>
        </p:nvSpPr>
        <p:spPr>
          <a:xfrm>
            <a:off x="4900126" y="5069281"/>
            <a:ext cx="3005996" cy="2247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u="sng" dirty="0" smtClean="0"/>
              <a:t>ADJUSTMENT RANGE</a:t>
            </a:r>
            <a:r>
              <a:rPr lang="en-GB" sz="2000" dirty="0" smtClean="0"/>
              <a:t>:</a:t>
            </a:r>
          </a:p>
          <a:p>
            <a:r>
              <a:rPr lang="en-GB" sz="2000" dirty="0" smtClean="0"/>
              <a:t> 40mm along tubes</a:t>
            </a:r>
          </a:p>
          <a:p>
            <a:r>
              <a:rPr lang="en-GB" sz="2000" dirty="0" smtClean="0"/>
              <a:t> 30mm along „Z“ (ACS)</a:t>
            </a:r>
          </a:p>
          <a:p>
            <a:r>
              <a:rPr lang="en-GB" sz="2000" dirty="0" smtClean="0"/>
              <a:t> 30mm along „Y“ (ACS)</a:t>
            </a:r>
          </a:p>
          <a:p>
            <a:endParaRPr lang="en-GB" dirty="0"/>
          </a:p>
        </p:txBody>
      </p:sp>
      <p:sp>
        <p:nvSpPr>
          <p:cNvPr id="14" name="Minus 13"/>
          <p:cNvSpPr/>
          <p:nvPr/>
        </p:nvSpPr>
        <p:spPr bwMode="auto">
          <a:xfrm>
            <a:off x="2145482" y="1268760"/>
            <a:ext cx="914400" cy="914400"/>
          </a:xfrm>
          <a:prstGeom prst="mathMin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5" name="Division 14"/>
          <p:cNvSpPr/>
          <p:nvPr/>
        </p:nvSpPr>
        <p:spPr bwMode="auto">
          <a:xfrm>
            <a:off x="1209378" y="1484784"/>
            <a:ext cx="1850504" cy="1224136"/>
          </a:xfrm>
          <a:prstGeom prst="mathDivid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6" name="Plus 15"/>
          <p:cNvSpPr/>
          <p:nvPr/>
        </p:nvSpPr>
        <p:spPr bwMode="auto">
          <a:xfrm>
            <a:off x="8410178" y="1725960"/>
            <a:ext cx="914400" cy="914400"/>
          </a:xfrm>
          <a:prstGeom prst="mathPl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7" name="Plus 16"/>
          <p:cNvSpPr/>
          <p:nvPr/>
        </p:nvSpPr>
        <p:spPr bwMode="auto">
          <a:xfrm>
            <a:off x="489298" y="260648"/>
            <a:ext cx="432048" cy="288032"/>
          </a:xfrm>
          <a:prstGeom prst="mathPlu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  <p:sp>
        <p:nvSpPr>
          <p:cNvPr id="18" name="Flussdiagramm: Zusammenführen 17"/>
          <p:cNvSpPr/>
          <p:nvPr/>
        </p:nvSpPr>
        <p:spPr bwMode="auto">
          <a:xfrm>
            <a:off x="6249938" y="5733256"/>
            <a:ext cx="685800" cy="685800"/>
          </a:xfrm>
          <a:prstGeom prst="flowChartMerg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471488" marR="0" indent="-406400" algn="just" defTabSz="449263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ts val="1338"/>
              </a:spcAft>
              <a:buClr>
                <a:srgbClr val="008080"/>
              </a:buClr>
              <a:buSzPct val="60000"/>
              <a:buFont typeface="Wingdings" pitchFamily="2" charset="2"/>
              <a:buChar char=""/>
              <a:tabLst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</a:tabLst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2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258" y="116632"/>
            <a:ext cx="8145463" cy="1281113"/>
          </a:xfrm>
        </p:spPr>
        <p:txBody>
          <a:bodyPr/>
          <a:lstStyle/>
          <a:p>
            <a:r>
              <a:rPr lang="en-GB" sz="2400" i="1" dirty="0" smtClean="0"/>
              <a:t>MPI has to design, build and install 12 BMG chambers, placed inside of feet in between existing BMFs</a:t>
            </a:r>
            <a:r>
              <a:rPr lang="en-GB" sz="2400" dirty="0"/>
              <a:t> </a:t>
            </a:r>
            <a:r>
              <a:rPr lang="en-GB" sz="2400" dirty="0" smtClean="0"/>
              <a:t>(sectors 12 and 14).</a:t>
            </a:r>
            <a:endParaRPr lang="en-GB" sz="2400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767094" cy="5373216"/>
          </a:xfrm>
        </p:spPr>
      </p:pic>
      <p:sp>
        <p:nvSpPr>
          <p:cNvPr id="9" name="Textfeld 8"/>
          <p:cNvSpPr txBox="1"/>
          <p:nvPr/>
        </p:nvSpPr>
        <p:spPr>
          <a:xfrm>
            <a:off x="3297610" y="1772816"/>
            <a:ext cx="1692188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noProof="1" smtClean="0"/>
              <a:t>Sector 12</a:t>
            </a:r>
            <a:endParaRPr lang="en-GB" noProof="1"/>
          </a:p>
        </p:txBody>
      </p:sp>
      <p:sp>
        <p:nvSpPr>
          <p:cNvPr id="10" name="Textfeld 9"/>
          <p:cNvSpPr txBox="1"/>
          <p:nvPr/>
        </p:nvSpPr>
        <p:spPr>
          <a:xfrm>
            <a:off x="57250" y="4864075"/>
            <a:ext cx="129614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 </a:t>
            </a:r>
            <a:r>
              <a:rPr lang="en-GB" dirty="0" smtClean="0"/>
              <a:t>side </a:t>
            </a:r>
            <a:r>
              <a:rPr lang="en-GB" sz="2800" b="1" i="1" dirty="0" smtClean="0"/>
              <a:t>A</a:t>
            </a:r>
            <a:endParaRPr lang="en-GB" sz="2800" b="1" i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186042" y="2882425"/>
            <a:ext cx="129614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 </a:t>
            </a:r>
            <a:r>
              <a:rPr lang="en-GB" noProof="1" smtClean="0"/>
              <a:t>side </a:t>
            </a:r>
            <a:r>
              <a:rPr lang="en-GB" sz="2800" b="1" i="1" noProof="1" smtClean="0"/>
              <a:t>C</a:t>
            </a:r>
            <a:endParaRPr lang="en-GB" sz="2800" b="1" i="1" noProof="1"/>
          </a:p>
        </p:txBody>
      </p:sp>
    </p:spTree>
    <p:extLst>
      <p:ext uri="{BB962C8B-B14F-4D97-AF65-F5344CB8AC3E}">
        <p14:creationId xmlns:p14="http://schemas.microsoft.com/office/powerpoint/2010/main" val="2813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8619277" cy="5805264"/>
          </a:xfrm>
        </p:spPr>
      </p:pic>
      <p:sp>
        <p:nvSpPr>
          <p:cNvPr id="5" name="Textfeld 4"/>
          <p:cNvSpPr txBox="1"/>
          <p:nvPr/>
        </p:nvSpPr>
        <p:spPr>
          <a:xfrm>
            <a:off x="1459054" y="1096785"/>
            <a:ext cx="628698" cy="321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/>
              <a:t>BML</a:t>
            </a:r>
            <a:endParaRPr lang="de-DE" sz="16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561305" y="2814202"/>
            <a:ext cx="639919" cy="321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sz="1600" b="1" dirty="0" smtClean="0"/>
              <a:t>BME</a:t>
            </a:r>
            <a:endParaRPr lang="de-DE" sz="1600" b="1" dirty="0"/>
          </a:p>
        </p:txBody>
      </p:sp>
      <p:sp>
        <p:nvSpPr>
          <p:cNvPr id="7" name="Textfeld 6"/>
          <p:cNvSpPr txBox="1"/>
          <p:nvPr/>
        </p:nvSpPr>
        <p:spPr>
          <a:xfrm rot="20232836">
            <a:off x="3476584" y="3972348"/>
            <a:ext cx="698645" cy="321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1600" b="1" dirty="0" smtClean="0"/>
              <a:t>BMF</a:t>
            </a:r>
            <a:endParaRPr lang="de-DE" sz="1600" b="1" dirty="0"/>
          </a:p>
        </p:txBody>
      </p:sp>
      <p:sp>
        <p:nvSpPr>
          <p:cNvPr id="9" name="Textfeld 8"/>
          <p:cNvSpPr txBox="1"/>
          <p:nvPr/>
        </p:nvSpPr>
        <p:spPr>
          <a:xfrm rot="20232836">
            <a:off x="5349207" y="2372200"/>
            <a:ext cx="688026" cy="32130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1600" b="1" dirty="0" smtClean="0"/>
              <a:t>BMG</a:t>
            </a:r>
            <a:endParaRPr lang="de-DE" sz="1000" b="1" dirty="0"/>
          </a:p>
        </p:txBody>
      </p:sp>
      <p:sp>
        <p:nvSpPr>
          <p:cNvPr id="2" name="Textfeld 1"/>
          <p:cNvSpPr txBox="1"/>
          <p:nvPr/>
        </p:nvSpPr>
        <p:spPr>
          <a:xfrm>
            <a:off x="57250" y="272508"/>
            <a:ext cx="8496944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b="1" i="1" dirty="0" smtClean="0">
                <a:solidFill>
                  <a:schemeClr val="accent1">
                    <a:lumMod val="50000"/>
                  </a:schemeClr>
                </a:solidFill>
              </a:rPr>
              <a:t>BMGs should be placed in BMFs central plane</a:t>
            </a:r>
            <a:endParaRPr lang="en-GB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3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84784"/>
            <a:ext cx="8674019" cy="5373216"/>
          </a:xfrm>
        </p:spPr>
      </p:pic>
    </p:spTree>
    <p:extLst>
      <p:ext uri="{BB962C8B-B14F-4D97-AF65-F5344CB8AC3E}">
        <p14:creationId xmlns:p14="http://schemas.microsoft.com/office/powerpoint/2010/main" val="32990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274" y="9876"/>
            <a:ext cx="8145463" cy="1281113"/>
          </a:xfrm>
        </p:spPr>
        <p:txBody>
          <a:bodyPr/>
          <a:lstStyle/>
          <a:p>
            <a:r>
              <a:rPr lang="en-GB" sz="4000" i="1" u="sng" dirty="0" smtClean="0"/>
              <a:t>SPECIAL CONDITIONS </a:t>
            </a:r>
            <a:br>
              <a:rPr lang="en-GB" sz="4000" i="1" u="sng" dirty="0" smtClean="0"/>
            </a:br>
            <a:r>
              <a:rPr lang="en-GB" sz="2000" i="1" dirty="0" smtClean="0"/>
              <a:t>(for the simplification of the design/assembly):</a:t>
            </a:r>
            <a:endParaRPr lang="en-GB" sz="20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298" y="1340768"/>
            <a:ext cx="8074025" cy="4818063"/>
          </a:xfrm>
        </p:spPr>
        <p:txBody>
          <a:bodyPr/>
          <a:lstStyle/>
          <a:p>
            <a:r>
              <a:rPr lang="en-GB" dirty="0" smtClean="0"/>
              <a:t>Only </a:t>
            </a:r>
            <a:r>
              <a:rPr lang="en-GB" b="1" dirty="0" smtClean="0">
                <a:solidFill>
                  <a:srgbClr val="FF0000"/>
                </a:solidFill>
              </a:rPr>
              <a:t>one</a:t>
            </a:r>
            <a:r>
              <a:rPr lang="en-GB" dirty="0" smtClean="0"/>
              <a:t> type of Spacer Structure;</a:t>
            </a:r>
          </a:p>
          <a:p>
            <a:r>
              <a:rPr lang="en-GB" dirty="0" smtClean="0"/>
              <a:t>Only </a:t>
            </a:r>
            <a:r>
              <a:rPr lang="en-GB" b="1" dirty="0" smtClean="0">
                <a:solidFill>
                  <a:srgbClr val="FF0000"/>
                </a:solidFill>
              </a:rPr>
              <a:t>one</a:t>
            </a:r>
            <a:r>
              <a:rPr lang="en-GB" dirty="0" smtClean="0"/>
              <a:t> type of Faraday Cage;</a:t>
            </a:r>
            <a:endParaRPr lang="en-GB" dirty="0"/>
          </a:p>
          <a:p>
            <a:r>
              <a:rPr lang="en-GB" dirty="0"/>
              <a:t>Only </a:t>
            </a:r>
            <a:r>
              <a:rPr lang="en-GB" b="1" dirty="0">
                <a:solidFill>
                  <a:srgbClr val="FF0000"/>
                </a:solidFill>
              </a:rPr>
              <a:t>one</a:t>
            </a:r>
            <a:r>
              <a:rPr lang="en-GB" dirty="0"/>
              <a:t> type of </a:t>
            </a:r>
            <a:r>
              <a:rPr lang="en-GB" dirty="0" smtClean="0"/>
              <a:t>HV/RO electronic;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Symmetry</a:t>
            </a:r>
            <a:r>
              <a:rPr lang="en-GB" dirty="0" smtClean="0"/>
              <a:t> position of all alignment elements;</a:t>
            </a:r>
          </a:p>
          <a:p>
            <a:r>
              <a:rPr lang="en-GB" dirty="0" smtClean="0"/>
              <a:t>All the chambers have the same direction of multilayer in sector (no mirroring of multilayers relatively of central ATLAS cross plane).</a:t>
            </a:r>
            <a:r>
              <a:rPr lang="de-D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520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290" y="116632"/>
            <a:ext cx="8145463" cy="844327"/>
          </a:xfrm>
        </p:spPr>
        <p:txBody>
          <a:bodyPr/>
          <a:lstStyle/>
          <a:p>
            <a:r>
              <a:rPr lang="en-GB" sz="2400" i="1" dirty="0" smtClean="0"/>
              <a:t>However, with all the simplification, MPI has to produce </a:t>
            </a:r>
            <a:r>
              <a:rPr lang="en-GB" sz="2400" i="1" dirty="0" smtClean="0">
                <a:solidFill>
                  <a:srgbClr val="FF0000"/>
                </a:solidFill>
              </a:rPr>
              <a:t>8 different chambers</a:t>
            </a:r>
            <a:r>
              <a:rPr lang="en-GB" sz="2400" i="1" dirty="0" smtClean="0"/>
              <a:t>:</a:t>
            </a:r>
            <a:endParaRPr lang="en-GB" sz="2400" i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9298" y="1124745"/>
            <a:ext cx="8074025" cy="3672408"/>
          </a:xfrm>
        </p:spPr>
        <p:txBody>
          <a:bodyPr/>
          <a:lstStyle/>
          <a:p>
            <a:r>
              <a:rPr lang="de-DE" sz="1800" b="1" dirty="0" smtClean="0"/>
              <a:t>BMG-3A12                   (1)</a:t>
            </a:r>
          </a:p>
          <a:p>
            <a:r>
              <a:rPr lang="de-DE" sz="1800" b="1" dirty="0" smtClean="0"/>
              <a:t>BMG-2A12/2C14         (2)</a:t>
            </a:r>
          </a:p>
          <a:p>
            <a:r>
              <a:rPr lang="de-DE" sz="1800" b="1" dirty="0" smtClean="0"/>
              <a:t>BMG-1A12/1C14         (2)</a:t>
            </a:r>
          </a:p>
          <a:p>
            <a:r>
              <a:rPr lang="de-DE" sz="1800" b="1" dirty="0" smtClean="0"/>
              <a:t>BMG-1C12/1A14         (2)</a:t>
            </a:r>
          </a:p>
          <a:p>
            <a:r>
              <a:rPr lang="de-DE" sz="1800" b="1" dirty="0" smtClean="0"/>
              <a:t>BMG-2A12/2C14         (2)</a:t>
            </a:r>
          </a:p>
          <a:p>
            <a:r>
              <a:rPr lang="de-DE" sz="1800" b="1" dirty="0" smtClean="0"/>
              <a:t>BMG-3C12                    (1)</a:t>
            </a:r>
          </a:p>
          <a:p>
            <a:r>
              <a:rPr lang="de-DE" sz="1800" b="1" dirty="0" smtClean="0"/>
              <a:t>BMG-3A14                    (1)</a:t>
            </a:r>
          </a:p>
          <a:p>
            <a:r>
              <a:rPr lang="de-DE" sz="1800" b="1" dirty="0" smtClean="0"/>
              <a:t>BMG-3C14                    (1)</a:t>
            </a:r>
            <a:endParaRPr lang="en-GB" sz="1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17290" y="4797152"/>
            <a:ext cx="6912768" cy="16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2000" b="1" dirty="0" smtClean="0"/>
              <a:t>                 </a:t>
            </a:r>
            <a:r>
              <a:rPr lang="en-GB" b="1" i="1" u="sng" dirty="0" smtClean="0">
                <a:solidFill>
                  <a:srgbClr val="FF0000"/>
                </a:solidFill>
              </a:rPr>
              <a:t>DIFFERENCE ONLY IN: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placement of </a:t>
            </a:r>
            <a:r>
              <a:rPr lang="en-GB" sz="2000" b="1" dirty="0" err="1" smtClean="0"/>
              <a:t>cutouts</a:t>
            </a:r>
            <a:r>
              <a:rPr lang="en-GB" sz="2000" b="1" dirty="0" smtClean="0"/>
              <a:t> (in fact, in positioning of absent tubes);</a:t>
            </a:r>
          </a:p>
          <a:p>
            <a:pPr marL="342900" indent="-342900">
              <a:buFontTx/>
              <a:buChar char="-"/>
            </a:pPr>
            <a:r>
              <a:rPr lang="en-GB" sz="2000" b="1" dirty="0" smtClean="0"/>
              <a:t>placement of holes at the PROTECTIVE COVER. 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56361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994" y="59655"/>
            <a:ext cx="8145463" cy="1281113"/>
          </a:xfrm>
        </p:spPr>
        <p:txBody>
          <a:bodyPr/>
          <a:lstStyle/>
          <a:p>
            <a:r>
              <a:rPr lang="en-GB" sz="2800" i="1" noProof="1" smtClean="0"/>
              <a:t>Simplified view of all the chambers</a:t>
            </a:r>
            <a:endParaRPr lang="en-GB" sz="2800" i="1" noProof="1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8650227" cy="5661248"/>
          </a:xfrm>
        </p:spPr>
      </p:pic>
      <p:sp>
        <p:nvSpPr>
          <p:cNvPr id="3" name="Textfeld 2"/>
          <p:cNvSpPr txBox="1"/>
          <p:nvPr/>
        </p:nvSpPr>
        <p:spPr>
          <a:xfrm>
            <a:off x="7330058" y="1340768"/>
            <a:ext cx="1058303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GB" dirty="0" smtClean="0"/>
              <a:t>side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24945" y="6329393"/>
            <a:ext cx="1084433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dirty="0" smtClean="0"/>
              <a:t>side</a:t>
            </a:r>
            <a:r>
              <a:rPr lang="de-DE" dirty="0" smtClean="0"/>
              <a:t> </a:t>
            </a:r>
            <a:r>
              <a:rPr lang="de-DE" b="1" dirty="0" smtClean="0">
                <a:solidFill>
                  <a:srgbClr val="FF0000"/>
                </a:solidFill>
              </a:rPr>
              <a:t>A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7290" y="1549623"/>
            <a:ext cx="1728192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 smtClean="0"/>
              <a:t>sector </a:t>
            </a:r>
            <a:r>
              <a:rPr lang="en-GB" sz="2800" b="1" dirty="0" smtClean="0">
                <a:solidFill>
                  <a:srgbClr val="FF0000"/>
                </a:solidFill>
              </a:rPr>
              <a:t>12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321946" y="5517232"/>
            <a:ext cx="1764196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800" dirty="0" smtClean="0"/>
              <a:t>sector </a:t>
            </a:r>
            <a:r>
              <a:rPr lang="en-GB" sz="2800" b="1" dirty="0" smtClean="0">
                <a:solidFill>
                  <a:srgbClr val="FF0000"/>
                </a:solidFill>
              </a:rPr>
              <a:t>14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72647" y="1235018"/>
            <a:ext cx="1130690" cy="29270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BMG-3C12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 bwMode="auto">
          <a:xfrm>
            <a:off x="6003337" y="1381372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Gerade Verbindung 11"/>
          <p:cNvCxnSpPr>
            <a:stCxn id="8" idx="3"/>
          </p:cNvCxnSpPr>
          <p:nvPr/>
        </p:nvCxnSpPr>
        <p:spPr bwMode="auto">
          <a:xfrm>
            <a:off x="6003337" y="1381373"/>
            <a:ext cx="390617" cy="146354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echteck 13"/>
          <p:cNvSpPr/>
          <p:nvPr/>
        </p:nvSpPr>
        <p:spPr>
          <a:xfrm>
            <a:off x="3371122" y="1692217"/>
            <a:ext cx="1589821" cy="29270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BMG-2C12/2A14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2390068" y="2149417"/>
            <a:ext cx="1584176" cy="2927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BMG-1C12/1A14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7" name="Gerade Verbindung 16"/>
          <p:cNvCxnSpPr>
            <a:stCxn id="14" idx="3"/>
          </p:cNvCxnSpPr>
          <p:nvPr/>
        </p:nvCxnSpPr>
        <p:spPr bwMode="auto">
          <a:xfrm>
            <a:off x="4960943" y="1838572"/>
            <a:ext cx="628214" cy="246055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Gerade Verbindung 18"/>
          <p:cNvCxnSpPr/>
          <p:nvPr/>
        </p:nvCxnSpPr>
        <p:spPr bwMode="auto">
          <a:xfrm flipH="1">
            <a:off x="3009578" y="2295772"/>
            <a:ext cx="2664296" cy="3005436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Gerade Verbindung 24"/>
          <p:cNvCxnSpPr>
            <a:stCxn id="15" idx="3"/>
          </p:cNvCxnSpPr>
          <p:nvPr/>
        </p:nvCxnSpPr>
        <p:spPr bwMode="auto">
          <a:xfrm>
            <a:off x="3974244" y="2295772"/>
            <a:ext cx="547502" cy="269132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Gerade Verbindung 27"/>
          <p:cNvCxnSpPr/>
          <p:nvPr/>
        </p:nvCxnSpPr>
        <p:spPr bwMode="auto">
          <a:xfrm flipH="1">
            <a:off x="4089698" y="2852936"/>
            <a:ext cx="504056" cy="1874096"/>
          </a:xfrm>
          <a:prstGeom prst="line">
            <a:avLst/>
          </a:prstGeom>
          <a:noFill/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hteck 29"/>
          <p:cNvSpPr/>
          <p:nvPr/>
        </p:nvSpPr>
        <p:spPr>
          <a:xfrm>
            <a:off x="1449513" y="2706581"/>
            <a:ext cx="1584176" cy="29270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BMG-1A12/1C14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32" name="Gerade Verbindung 31"/>
          <p:cNvCxnSpPr>
            <a:stCxn id="30" idx="2"/>
          </p:cNvCxnSpPr>
          <p:nvPr/>
        </p:nvCxnSpPr>
        <p:spPr bwMode="auto">
          <a:xfrm>
            <a:off x="2241601" y="2999290"/>
            <a:ext cx="220475" cy="789750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Gerade Verbindung 34"/>
          <p:cNvCxnSpPr/>
          <p:nvPr/>
        </p:nvCxnSpPr>
        <p:spPr bwMode="auto">
          <a:xfrm flipV="1">
            <a:off x="2721546" y="3645024"/>
            <a:ext cx="3140947" cy="288032"/>
          </a:xfrm>
          <a:prstGeom prst="lin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hteck 39"/>
          <p:cNvSpPr/>
          <p:nvPr/>
        </p:nvSpPr>
        <p:spPr>
          <a:xfrm>
            <a:off x="561306" y="3262156"/>
            <a:ext cx="1584176" cy="2927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BMG-2A12/2C14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3804" y="3861048"/>
            <a:ext cx="1123566" cy="29270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BMG-3A12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5" name="Gerade Verbindung 44"/>
          <p:cNvCxnSpPr/>
          <p:nvPr/>
        </p:nvCxnSpPr>
        <p:spPr bwMode="auto">
          <a:xfrm>
            <a:off x="1353394" y="3554865"/>
            <a:ext cx="96119" cy="810239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Gerade Verbindung 47"/>
          <p:cNvCxnSpPr/>
          <p:nvPr/>
        </p:nvCxnSpPr>
        <p:spPr bwMode="auto">
          <a:xfrm flipH="1">
            <a:off x="1785442" y="2999290"/>
            <a:ext cx="4968552" cy="1653846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Gerade Verbindung 53"/>
          <p:cNvCxnSpPr>
            <a:stCxn id="43" idx="2"/>
          </p:cNvCxnSpPr>
          <p:nvPr/>
        </p:nvCxnSpPr>
        <p:spPr bwMode="auto">
          <a:xfrm>
            <a:off x="575587" y="4153757"/>
            <a:ext cx="57727" cy="643395"/>
          </a:xfrm>
          <a:prstGeom prst="line">
            <a:avLst/>
          </a:prstGeom>
          <a:noFill/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hteck 55"/>
          <p:cNvSpPr/>
          <p:nvPr/>
        </p:nvSpPr>
        <p:spPr>
          <a:xfrm>
            <a:off x="2249236" y="6400950"/>
            <a:ext cx="1123566" cy="29270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BMG-3A14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58" name="Gerade Verbindung 57"/>
          <p:cNvCxnSpPr/>
          <p:nvPr/>
        </p:nvCxnSpPr>
        <p:spPr bwMode="auto">
          <a:xfrm flipH="1" flipV="1">
            <a:off x="2249236" y="5953057"/>
            <a:ext cx="553203" cy="447893"/>
          </a:xfrm>
          <a:prstGeom prst="line">
            <a:avLst/>
          </a:prstGeom>
          <a:noFill/>
          <a:ln w="9525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chteck 58"/>
          <p:cNvSpPr/>
          <p:nvPr/>
        </p:nvSpPr>
        <p:spPr>
          <a:xfrm>
            <a:off x="7546082" y="2964450"/>
            <a:ext cx="1080120" cy="29270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BMG-3C14</a:t>
            </a:r>
            <a:endParaRPr lang="en-GB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63" name="Gerade Verbindung 62"/>
          <p:cNvCxnSpPr>
            <a:stCxn id="59" idx="0"/>
          </p:cNvCxnSpPr>
          <p:nvPr/>
        </p:nvCxnSpPr>
        <p:spPr bwMode="auto">
          <a:xfrm flipV="1">
            <a:off x="8086142" y="2677904"/>
            <a:ext cx="0" cy="286546"/>
          </a:xfrm>
          <a:prstGeom prst="lin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718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1345" y="4610"/>
            <a:ext cx="6120681" cy="844327"/>
          </a:xfrm>
        </p:spPr>
        <p:txBody>
          <a:bodyPr/>
          <a:lstStyle/>
          <a:p>
            <a:r>
              <a:rPr lang="en-GB" sz="4000" i="1" u="sng" dirty="0" smtClean="0"/>
              <a:t>BMG consists </a:t>
            </a:r>
            <a:r>
              <a:rPr lang="en-GB" sz="4000" i="1" u="sng" dirty="0" smtClean="0"/>
              <a:t>of</a:t>
            </a:r>
            <a:r>
              <a:rPr lang="de-DE" sz="4000" i="1" u="sng" dirty="0" smtClean="0"/>
              <a:t>:</a:t>
            </a:r>
            <a:endParaRPr lang="en-GB" sz="4000" i="1" u="sng" dirty="0"/>
          </a:p>
        </p:txBody>
      </p:sp>
      <p:sp>
        <p:nvSpPr>
          <p:cNvPr id="3" name="Rechteck 2"/>
          <p:cNvSpPr/>
          <p:nvPr/>
        </p:nvSpPr>
        <p:spPr>
          <a:xfrm>
            <a:off x="641984" y="980728"/>
            <a:ext cx="7285969" cy="65582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/>
              <a:t>MULTILAYER;</a:t>
            </a:r>
          </a:p>
          <a:p>
            <a:r>
              <a:rPr lang="de-DE" b="1" dirty="0" smtClean="0"/>
              <a:t>SPACER STRUCTURE;</a:t>
            </a:r>
          </a:p>
          <a:p>
            <a:r>
              <a:rPr lang="de-DE" b="1" dirty="0" smtClean="0"/>
              <a:t>GAS SYSTEM;</a:t>
            </a:r>
          </a:p>
          <a:p>
            <a:r>
              <a:rPr lang="de-DE" b="1" dirty="0" smtClean="0"/>
              <a:t>FARADAY CAGE;</a:t>
            </a:r>
          </a:p>
          <a:p>
            <a:r>
              <a:rPr lang="de-DE" b="1" dirty="0" smtClean="0"/>
              <a:t>HV/RO </a:t>
            </a:r>
            <a:r>
              <a:rPr lang="de-DE" b="1" dirty="0" smtClean="0"/>
              <a:t>ELECTRONIC + </a:t>
            </a:r>
            <a:r>
              <a:rPr lang="en-GB" b="1" dirty="0" smtClean="0"/>
              <a:t>on-chamber  EL-BOXES</a:t>
            </a:r>
            <a:r>
              <a:rPr lang="de-DE" b="1" dirty="0" smtClean="0"/>
              <a:t>;</a:t>
            </a:r>
            <a:endParaRPr lang="de-DE" b="1" dirty="0" smtClean="0"/>
          </a:p>
          <a:p>
            <a:r>
              <a:rPr lang="de-DE" b="1" dirty="0" smtClean="0"/>
              <a:t>PRAXIAL ALIGNMENT ELEMENTS;</a:t>
            </a:r>
          </a:p>
          <a:p>
            <a:r>
              <a:rPr lang="de-DE" b="1" dirty="0" smtClean="0"/>
              <a:t>AXIAL ALIGNMENT ELEMENTS;</a:t>
            </a:r>
          </a:p>
          <a:p>
            <a:r>
              <a:rPr lang="de-DE" b="1" dirty="0" smtClean="0"/>
              <a:t>PROTECTIVE COVER;</a:t>
            </a:r>
          </a:p>
          <a:p>
            <a:r>
              <a:rPr lang="de-DE" b="1" dirty="0" smtClean="0"/>
              <a:t>SURVEY TARGET SUPPORTS;</a:t>
            </a:r>
          </a:p>
          <a:p>
            <a:r>
              <a:rPr lang="de-DE" b="1" dirty="0" smtClean="0"/>
              <a:t>KINEMATICAL SUPPORTS;</a:t>
            </a:r>
          </a:p>
          <a:p>
            <a:r>
              <a:rPr lang="de-DE" b="1" dirty="0" smtClean="0">
                <a:solidFill>
                  <a:srgbClr val="C00000"/>
                </a:solidFill>
              </a:rPr>
              <a:t>CHAMBERS HAVN‘T  IN-PLANE ALIGNMENT</a:t>
            </a:r>
            <a:r>
              <a:rPr lang="de-DE" b="1" dirty="0" smtClean="0"/>
              <a:t>.</a:t>
            </a:r>
          </a:p>
          <a:p>
            <a:endParaRPr lang="de-D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MPP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;Helvetica"/>
        <a:ea typeface="Arial Unicode MS"/>
        <a:cs typeface="Arial Unicode MS"/>
      </a:majorFont>
      <a:minorFont>
        <a:latin typeface="Times New Roman;Times"/>
        <a:ea typeface="Arial Unicode MS"/>
        <a:cs typeface="Arial Unicode M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471488" marR="0" indent="-406400" algn="just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ts val="1338"/>
          </a:spcAft>
          <a:buClr>
            <a:srgbClr val="008080"/>
          </a:buClr>
          <a:buSzPct val="60000"/>
          <a:buFont typeface="Wingdings" pitchFamily="2" charset="2"/>
          <a:buChar char=""/>
          <a:tabLst>
            <a:tab pos="895350" algn="l"/>
            <a:tab pos="1344613" algn="l"/>
            <a:tab pos="1793875" algn="l"/>
            <a:tab pos="2243138" algn="l"/>
            <a:tab pos="2692400" algn="l"/>
            <a:tab pos="3141663" algn="l"/>
            <a:tab pos="3590925" algn="l"/>
            <a:tab pos="4040188" algn="l"/>
            <a:tab pos="4489450" algn="l"/>
            <a:tab pos="4938713" algn="l"/>
            <a:tab pos="5387975" algn="l"/>
            <a:tab pos="5837238" algn="l"/>
            <a:tab pos="6286500" algn="l"/>
            <a:tab pos="6735763" algn="l"/>
            <a:tab pos="7185025" algn="l"/>
            <a:tab pos="7634288" algn="l"/>
            <a:tab pos="8083550" algn="l"/>
            <a:tab pos="8532813" algn="l"/>
            <a:tab pos="8982075" algn="l"/>
            <a:tab pos="9431338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471488" marR="0" indent="-406400" algn="just" defTabSz="449263" rtl="0" eaLnBrk="0" fontAlgn="base" latinLnBrk="0" hangingPunct="0">
          <a:lnSpc>
            <a:spcPct val="93000"/>
          </a:lnSpc>
          <a:spcBef>
            <a:spcPct val="0"/>
          </a:spcBef>
          <a:spcAft>
            <a:spcPts val="1338"/>
          </a:spcAft>
          <a:buClr>
            <a:srgbClr val="008080"/>
          </a:buClr>
          <a:buSzPct val="60000"/>
          <a:buFont typeface="Wingdings" pitchFamily="2" charset="2"/>
          <a:buChar char=""/>
          <a:tabLst>
            <a:tab pos="895350" algn="l"/>
            <a:tab pos="1344613" algn="l"/>
            <a:tab pos="1793875" algn="l"/>
            <a:tab pos="2243138" algn="l"/>
            <a:tab pos="2692400" algn="l"/>
            <a:tab pos="3141663" algn="l"/>
            <a:tab pos="3590925" algn="l"/>
            <a:tab pos="4040188" algn="l"/>
            <a:tab pos="4489450" algn="l"/>
            <a:tab pos="4938713" algn="l"/>
            <a:tab pos="5387975" algn="l"/>
            <a:tab pos="5837238" algn="l"/>
            <a:tab pos="6286500" algn="l"/>
            <a:tab pos="6735763" algn="l"/>
            <a:tab pos="7185025" algn="l"/>
            <a:tab pos="7634288" algn="l"/>
            <a:tab pos="8083550" algn="l"/>
            <a:tab pos="8532813" algn="l"/>
            <a:tab pos="8982075" algn="l"/>
            <a:tab pos="9431338" algn="l"/>
          </a:tabLst>
          <a:defRPr kumimoji="0" lang="en-GB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MPP</Template>
  <TotalTime>0</TotalTime>
  <Words>452</Words>
  <Application>Microsoft Office PowerPoint</Application>
  <PresentationFormat>Benutzerdefiniert</PresentationFormat>
  <Paragraphs>111</Paragraphs>
  <Slides>28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Vorlage MPP</vt:lpstr>
      <vt:lpstr>BMG CHAMBER DESIGN</vt:lpstr>
      <vt:lpstr> INITIAL CONDITIONS:</vt:lpstr>
      <vt:lpstr>MPI has to design, build and install 12 BMG chambers, placed inside of feet in between existing BMFs (sectors 12 and 14).</vt:lpstr>
      <vt:lpstr>PowerPoint-Präsentation</vt:lpstr>
      <vt:lpstr>PowerPoint-Präsentation</vt:lpstr>
      <vt:lpstr>SPECIAL CONDITIONS  (for the simplification of the design/assembly):</vt:lpstr>
      <vt:lpstr>However, with all the simplification, MPI has to produce 8 different chambers:</vt:lpstr>
      <vt:lpstr>Simplified view of all the chambers</vt:lpstr>
      <vt:lpstr>BMG consists of:</vt:lpstr>
      <vt:lpstr>One of chambers (BMG-3C12)</vt:lpstr>
      <vt:lpstr>PowerPoint-Präsentation</vt:lpstr>
      <vt:lpstr>PowerPoint-Präsentation</vt:lpstr>
      <vt:lpstr>PowerPoint-Präsentation</vt:lpstr>
      <vt:lpstr>PowerPoint-Präsentation</vt:lpstr>
      <vt:lpstr>MULTILAYER</vt:lpstr>
      <vt:lpstr>PowerPoint-Präsentation</vt:lpstr>
      <vt:lpstr>SPACER  STRUCTURE</vt:lpstr>
      <vt:lpstr>LOADS for CALCULATIONS</vt:lpstr>
      <vt:lpstr>DEFLECTION</vt:lpstr>
      <vt:lpstr>STRESS</vt:lpstr>
      <vt:lpstr>GAS SYSTEM</vt:lpstr>
      <vt:lpstr>PowerPoint-Präsentation</vt:lpstr>
      <vt:lpstr>FARADAY CAGE</vt:lpstr>
      <vt:lpstr>Produced from Al-alloy sheet with 1mm thickness. Anodized.</vt:lpstr>
      <vt:lpstr>PRAXIAL ALIGNMENT ELEMENTS</vt:lpstr>
      <vt:lpstr>PROTECTIVE COVER</vt:lpstr>
      <vt:lpstr>PowerPoint-Präsentation</vt:lpstr>
      <vt:lpstr>KINEMATICAL SUPPORTS</vt:lpstr>
    </vt:vector>
  </TitlesOfParts>
  <Company>Max-Planck-Institut für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Sergey Podkladkin</dc:creator>
  <cp:lastModifiedBy>Sergey Podkladkin</cp:lastModifiedBy>
  <cp:revision>142</cp:revision>
  <cp:lastPrinted>2011-08-25T07:24:50Z</cp:lastPrinted>
  <dcterms:created xsi:type="dcterms:W3CDTF">2015-02-02T13:05:48Z</dcterms:created>
  <dcterms:modified xsi:type="dcterms:W3CDTF">2015-02-10T08:56:06Z</dcterms:modified>
</cp:coreProperties>
</file>